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93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CA5"/>
    <a:srgbClr val="EDAF64"/>
    <a:srgbClr val="09434D"/>
    <a:srgbClr val="CE6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3" autoAdjust="0"/>
    <p:restoredTop sz="92344" autoAdjust="0"/>
  </p:normalViewPr>
  <p:slideViewPr>
    <p:cSldViewPr>
      <p:cViewPr varScale="1">
        <p:scale>
          <a:sx n="120" d="100"/>
          <a:sy n="120" d="100"/>
        </p:scale>
        <p:origin x="2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3F4EF1-E055-4785-8C0E-D59314CFBF28}" type="datetimeFigureOut">
              <a:rPr lang="en-US" smtClean="0"/>
              <a:t>8/11/19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E51136-498E-49E8-9479-E26CCB4E8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47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Narrated PowerPoint Presentation (see attached guidelines), no more than 15 slides / 20 minutes including project description, project objectives, specific outcomes, challenges and recommendations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51136-498E-49E8-9479-E26CCB4E84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F7E-A509-46C5-945B-DBAFAD9497C4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6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8601-9F2B-4EB6-9B92-AFDE96BB0295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9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6F26-DC03-4D0F-A16F-93F08EA40749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24A0-13F3-41E4-9344-895110DC7732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4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1258-8FC6-4380-AB72-E40308B8B405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2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B24A-014C-4D50-8849-C383F8550268}" type="datetime1">
              <a:rPr lang="en-US" smtClean="0"/>
              <a:t>8/11/19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4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1C87-59E9-470F-800A-351F2E8B2425}" type="datetime1">
              <a:rPr lang="en-US" smtClean="0"/>
              <a:t>8/11/19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5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1F580-6A5E-49D5-9A21-29AE24116AEE}" type="datetime1">
              <a:rPr lang="en-US" smtClean="0"/>
              <a:t>8/11/19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1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2C4-C49B-447C-8821-1F6CA176530C}" type="datetime1">
              <a:rPr lang="en-US" smtClean="0"/>
              <a:t>8/11/19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77D2-28D2-4FEC-BEBF-6E4083536D48}" type="datetime1">
              <a:rPr lang="en-US" smtClean="0"/>
              <a:t>8/11/19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9643-F8A8-482F-A746-893282FF30F5}" type="datetime1">
              <a:rPr lang="en-US" smtClean="0"/>
              <a:t>8/11/19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1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55602-B67D-4419-9CF6-CDB923D58955}" type="datetime1">
              <a:rPr lang="en-US" smtClean="0"/>
              <a:t>8/11/19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9E04B-08D2-4D6E-97DC-D2B07B57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8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1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60C5F21-A118-934A-8BE8-F3C8BA73A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2875" y="77724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95160B-8CBE-334C-B562-AFC18F2E6969}"/>
              </a:ext>
            </a:extLst>
          </p:cNvPr>
          <p:cNvCxnSpPr>
            <a:cxnSpLocks/>
          </p:cNvCxnSpPr>
          <p:nvPr/>
        </p:nvCxnSpPr>
        <p:spPr>
          <a:xfrm>
            <a:off x="1370965" y="3512944"/>
            <a:ext cx="7087235" cy="0"/>
          </a:xfrm>
          <a:prstGeom prst="line">
            <a:avLst/>
          </a:prstGeom>
          <a:ln w="19050">
            <a:solidFill>
              <a:srgbClr val="FFB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54">
            <a:extLst>
              <a:ext uri="{FF2B5EF4-FFF2-40B4-BE49-F238E27FC236}">
                <a16:creationId xmlns:a16="http://schemas.microsoft.com/office/drawing/2014/main" id="{A9BFC9FA-A840-A74E-BCAD-6590769AD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28" y="2844800"/>
            <a:ext cx="1041400" cy="104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B43D37BF-713F-7746-B943-6B0EBD625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" y="388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27E0FD9-1DBD-B54C-9573-A3106426F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996625"/>
            <a:ext cx="800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3200" b="1" dirty="0">
                <a:solidFill>
                  <a:srgbClr val="3E8C95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LIFE CYCLE OF ACS VERIFICATION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36764C2-E9FA-7B42-A765-F56B05E44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5179"/>
            <a:ext cx="8534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altLang="en-US" sz="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2286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Collaborative Tool Provided by the Georgia Committee for Trauma Excellence, 2018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4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ACS Re-Verification Life Cycle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E04B-08D2-4D6E-97DC-D2B07B57A7B8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00" y="1828800"/>
            <a:ext cx="0" cy="3581400"/>
          </a:xfrm>
          <a:prstGeom prst="line">
            <a:avLst/>
          </a:prstGeom>
          <a:ln w="38100">
            <a:solidFill>
              <a:srgbClr val="094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29000" y="1828800"/>
            <a:ext cx="0" cy="3581400"/>
          </a:xfrm>
          <a:prstGeom prst="line">
            <a:avLst/>
          </a:prstGeom>
          <a:ln w="38100">
            <a:solidFill>
              <a:srgbClr val="094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0200" y="1828800"/>
            <a:ext cx="0" cy="3581400"/>
          </a:xfrm>
          <a:prstGeom prst="line">
            <a:avLst/>
          </a:prstGeom>
          <a:ln w="38100">
            <a:solidFill>
              <a:srgbClr val="094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543800" y="1828800"/>
            <a:ext cx="0" cy="3581400"/>
          </a:xfrm>
          <a:prstGeom prst="line">
            <a:avLst/>
          </a:prstGeom>
          <a:ln w="38100">
            <a:solidFill>
              <a:srgbClr val="094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716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288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622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290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862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2684060"/>
            <a:ext cx="0" cy="82114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102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943600" y="2684060"/>
            <a:ext cx="0" cy="82114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77000" y="2684060"/>
            <a:ext cx="0" cy="810905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543800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938818" y="2684060"/>
            <a:ext cx="0" cy="793845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81349" y="2667000"/>
            <a:ext cx="0" cy="838200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10400" y="2684060"/>
            <a:ext cx="0" cy="793845"/>
          </a:xfrm>
          <a:prstGeom prst="line">
            <a:avLst/>
          </a:prstGeom>
          <a:ln>
            <a:solidFill>
              <a:srgbClr val="4C9CA5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881349" y="4114800"/>
            <a:ext cx="2129051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56263" y="5606534"/>
            <a:ext cx="2057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</a:t>
            </a:r>
          </a:p>
          <a:p>
            <a:pPr algn="ctr"/>
            <a:r>
              <a:rPr lang="en-US" sz="1600" b="1" dirty="0"/>
              <a:t>Verification/</a:t>
            </a:r>
          </a:p>
          <a:p>
            <a:pPr algn="ctr"/>
            <a:r>
              <a:rPr lang="en-US" sz="1600" b="1" dirty="0"/>
              <a:t>Designation Visit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1300" y="5624731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Year 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62500" y="5624731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Year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29400" y="5606533"/>
            <a:ext cx="182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Year 3</a:t>
            </a:r>
          </a:p>
          <a:p>
            <a:pPr algn="ctr"/>
            <a:r>
              <a:rPr lang="en-US" sz="1600" b="1" dirty="0"/>
              <a:t>Re-Verification/</a:t>
            </a:r>
          </a:p>
          <a:p>
            <a:pPr algn="ctr"/>
            <a:r>
              <a:rPr lang="en-US" sz="1600" b="1" dirty="0"/>
              <a:t>Designation Visit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43600" y="4572000"/>
            <a:ext cx="1447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Data Collection Year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477000" y="4114800"/>
            <a:ext cx="0" cy="457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91047" y="1545770"/>
            <a:ext cx="130620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PRQ &amp; Chart Preparation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7010400" y="2130545"/>
            <a:ext cx="108898" cy="5912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881349" y="3505200"/>
            <a:ext cx="0" cy="6096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010400" y="3477905"/>
            <a:ext cx="0" cy="6096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60561" y="4456331"/>
            <a:ext cx="130620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VRC Final Report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828800" y="3505200"/>
            <a:ext cx="381000" cy="9511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xplosion 1 28"/>
          <p:cNvSpPr/>
          <p:nvPr/>
        </p:nvSpPr>
        <p:spPr>
          <a:xfrm>
            <a:off x="7064849" y="3200400"/>
            <a:ext cx="2079151" cy="1828800"/>
          </a:xfrm>
          <a:prstGeom prst="irregularSeal1">
            <a:avLst/>
          </a:prstGeom>
          <a:solidFill>
            <a:srgbClr val="4C9CA5"/>
          </a:solidFill>
          <a:ln>
            <a:solidFill>
              <a:srgbClr val="0943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358743" y="3810000"/>
            <a:ext cx="1398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Charts must reflect correction of weaknesses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347432" y="1772846"/>
            <a:ext cx="1042063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429000" y="2667000"/>
            <a:ext cx="1042063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19200" y="1447800"/>
            <a:ext cx="3390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Initial Action Planning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286000" y="1948190"/>
            <a:ext cx="297179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/>
              <a:t>Finalize Action Planning, Begin Implementation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429000" y="2371548"/>
            <a:ext cx="3390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Final Implementation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362200" y="2286000"/>
            <a:ext cx="1042063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82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83</Words>
  <Application>Microsoft Macintosh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ACS Re-Verification Life Cycle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Atkins</dc:creator>
  <cp:lastModifiedBy>Microsoft Office User</cp:lastModifiedBy>
  <cp:revision>131</cp:revision>
  <cp:lastPrinted>2017-05-16T16:07:34Z</cp:lastPrinted>
  <dcterms:created xsi:type="dcterms:W3CDTF">2016-08-05T01:36:08Z</dcterms:created>
  <dcterms:modified xsi:type="dcterms:W3CDTF">2019-08-11T12:57:14Z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