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4" r:id="rId2"/>
  </p:sldMasterIdLst>
  <p:sldIdLst>
    <p:sldId id="256" r:id="rId3"/>
    <p:sldId id="520" r:id="rId4"/>
    <p:sldId id="518" r:id="rId5"/>
    <p:sldId id="519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24" y="2130326"/>
            <a:ext cx="10363352" cy="14701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650" y="3886200"/>
            <a:ext cx="8534703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4442"/>
                </a:solidFill>
              </a:defRPr>
            </a:lvl1pPr>
            <a:lvl2pPr marL="99990" indent="0" algn="ctr">
              <a:buNone/>
              <a:defRPr/>
            </a:lvl2pPr>
            <a:lvl3pPr marL="199979" indent="0" algn="ctr">
              <a:buNone/>
              <a:defRPr/>
            </a:lvl3pPr>
            <a:lvl4pPr marL="299969" indent="0" algn="ctr">
              <a:buNone/>
              <a:defRPr/>
            </a:lvl4pPr>
            <a:lvl5pPr marL="399959" indent="0" algn="ctr">
              <a:buNone/>
              <a:defRPr/>
            </a:lvl5pPr>
            <a:lvl6pPr marL="499948" indent="0" algn="ctr">
              <a:buNone/>
              <a:defRPr/>
            </a:lvl6pPr>
            <a:lvl7pPr marL="599938" indent="0" algn="ctr">
              <a:buNone/>
              <a:defRPr/>
            </a:lvl7pPr>
            <a:lvl8pPr marL="699927" indent="0" algn="ctr">
              <a:buNone/>
              <a:defRPr/>
            </a:lvl8pPr>
            <a:lvl9pPr marL="7999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6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7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352" y="274738"/>
            <a:ext cx="2742973" cy="58513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76" y="274738"/>
            <a:ext cx="8193389" cy="5851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49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77" y="274737"/>
            <a:ext cx="1097264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76" y="1600201"/>
            <a:ext cx="5468181" cy="4525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14144" y="1600201"/>
            <a:ext cx="5468181" cy="22484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14144" y="3877272"/>
            <a:ext cx="5468181" cy="22487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36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 useBgFill="1">
        <p:nvSpPr>
          <p:cNvPr id="4" name="Rounded Rectangle 10"/>
          <p:cNvSpPr/>
          <p:nvPr/>
        </p:nvSpPr>
        <p:spPr>
          <a:xfrm>
            <a:off x="173568" y="42863"/>
            <a:ext cx="12018433" cy="669131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8" name="Picture 16" descr="Logo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6" t="4062" r="2910" b="15689"/>
          <a:stretch>
            <a:fillRect/>
          </a:stretch>
        </p:blipFill>
        <p:spPr bwMode="auto">
          <a:xfrm>
            <a:off x="10183284" y="5610225"/>
            <a:ext cx="1919816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1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</p:spPr>
        <p:txBody>
          <a:bodyPr/>
          <a:lstStyle>
            <a:lvl1pPr>
              <a:defRPr>
                <a:solidFill>
                  <a:srgbClr val="176012"/>
                </a:solidFill>
              </a:defRPr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98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24" y="2130326"/>
            <a:ext cx="10363352" cy="14701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650" y="3886200"/>
            <a:ext cx="8534703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4442"/>
                </a:solidFill>
              </a:defRPr>
            </a:lvl1pPr>
            <a:lvl2pPr marL="99990" indent="0" algn="ctr">
              <a:buNone/>
              <a:defRPr/>
            </a:lvl2pPr>
            <a:lvl3pPr marL="199979" indent="0" algn="ctr">
              <a:buNone/>
              <a:defRPr/>
            </a:lvl3pPr>
            <a:lvl4pPr marL="299969" indent="0" algn="ctr">
              <a:buNone/>
              <a:defRPr/>
            </a:lvl4pPr>
            <a:lvl5pPr marL="399959" indent="0" algn="ctr">
              <a:buNone/>
              <a:defRPr/>
            </a:lvl5pPr>
            <a:lvl6pPr marL="499948" indent="0" algn="ctr">
              <a:buNone/>
              <a:defRPr/>
            </a:lvl6pPr>
            <a:lvl7pPr marL="599938" indent="0" algn="ctr">
              <a:buNone/>
              <a:defRPr/>
            </a:lvl7pPr>
            <a:lvl8pPr marL="699927" indent="0" algn="ctr">
              <a:buNone/>
              <a:defRPr/>
            </a:lvl8pPr>
            <a:lvl9pPr marL="7999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90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</p:spTree>
    <p:extLst>
      <p:ext uri="{BB962C8B-B14F-4D97-AF65-F5344CB8AC3E}">
        <p14:creationId xmlns:p14="http://schemas.microsoft.com/office/powerpoint/2010/main" val="490906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3" y="4406802"/>
            <a:ext cx="10363352" cy="1362075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3" y="2906613"/>
            <a:ext cx="10363352" cy="1500188"/>
          </a:xfrm>
        </p:spPr>
        <p:txBody>
          <a:bodyPr anchor="b"/>
          <a:lstStyle>
            <a:lvl1pPr marL="0" indent="0">
              <a:buNone/>
              <a:defRPr sz="400"/>
            </a:lvl1pPr>
            <a:lvl2pPr marL="99990" indent="0">
              <a:buNone/>
              <a:defRPr sz="400"/>
            </a:lvl2pPr>
            <a:lvl3pPr marL="199979" indent="0">
              <a:buNone/>
              <a:defRPr sz="300"/>
            </a:lvl3pPr>
            <a:lvl4pPr marL="299969" indent="0">
              <a:buNone/>
              <a:defRPr sz="300"/>
            </a:lvl4pPr>
            <a:lvl5pPr marL="399959" indent="0">
              <a:buNone/>
              <a:defRPr sz="300"/>
            </a:lvl5pPr>
            <a:lvl6pPr marL="499948" indent="0">
              <a:buNone/>
              <a:defRPr sz="300"/>
            </a:lvl6pPr>
            <a:lvl7pPr marL="599938" indent="0">
              <a:buNone/>
              <a:defRPr sz="300"/>
            </a:lvl7pPr>
            <a:lvl8pPr marL="699927" indent="0">
              <a:buNone/>
              <a:defRPr sz="300"/>
            </a:lvl8pPr>
            <a:lvl9pPr marL="799917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45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76" y="1600201"/>
            <a:ext cx="5468181" cy="4525863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4144" y="1600201"/>
            <a:ext cx="5468181" cy="4525863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843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75" y="1535015"/>
            <a:ext cx="5386917" cy="639961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9990" indent="0">
              <a:buNone/>
              <a:defRPr sz="400" b="1"/>
            </a:lvl2pPr>
            <a:lvl3pPr marL="199979" indent="0">
              <a:buNone/>
              <a:defRPr sz="400" b="1"/>
            </a:lvl3pPr>
            <a:lvl4pPr marL="299969" indent="0">
              <a:buNone/>
              <a:defRPr sz="300" b="1"/>
            </a:lvl4pPr>
            <a:lvl5pPr marL="399959" indent="0">
              <a:buNone/>
              <a:defRPr sz="300" b="1"/>
            </a:lvl5pPr>
            <a:lvl6pPr marL="499948" indent="0">
              <a:buNone/>
              <a:defRPr sz="300" b="1"/>
            </a:lvl6pPr>
            <a:lvl7pPr marL="599938" indent="0">
              <a:buNone/>
              <a:defRPr sz="300" b="1"/>
            </a:lvl7pPr>
            <a:lvl8pPr marL="699927" indent="0">
              <a:buNone/>
              <a:defRPr sz="300" b="1"/>
            </a:lvl8pPr>
            <a:lvl9pPr marL="799917" indent="0">
              <a:buNone/>
              <a:defRPr sz="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75" y="2174975"/>
            <a:ext cx="5386917" cy="3951089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19" y="1535015"/>
            <a:ext cx="5388807" cy="639961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9990" indent="0">
              <a:buNone/>
              <a:defRPr sz="400" b="1"/>
            </a:lvl2pPr>
            <a:lvl3pPr marL="199979" indent="0">
              <a:buNone/>
              <a:defRPr sz="400" b="1"/>
            </a:lvl3pPr>
            <a:lvl4pPr marL="299969" indent="0">
              <a:buNone/>
              <a:defRPr sz="300" b="1"/>
            </a:lvl4pPr>
            <a:lvl5pPr marL="399959" indent="0">
              <a:buNone/>
              <a:defRPr sz="300" b="1"/>
            </a:lvl5pPr>
            <a:lvl6pPr marL="499948" indent="0">
              <a:buNone/>
              <a:defRPr sz="300" b="1"/>
            </a:lvl6pPr>
            <a:lvl7pPr marL="599938" indent="0">
              <a:buNone/>
              <a:defRPr sz="300" b="1"/>
            </a:lvl7pPr>
            <a:lvl8pPr marL="699927" indent="0">
              <a:buNone/>
              <a:defRPr sz="300" b="1"/>
            </a:lvl8pPr>
            <a:lvl9pPr marL="799917" indent="0">
              <a:buNone/>
              <a:defRPr sz="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19" y="2174975"/>
            <a:ext cx="5388807" cy="3951089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09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</p:spTree>
    <p:extLst>
      <p:ext uri="{BB962C8B-B14F-4D97-AF65-F5344CB8AC3E}">
        <p14:creationId xmlns:p14="http://schemas.microsoft.com/office/powerpoint/2010/main" val="579734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13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77" y="272951"/>
            <a:ext cx="4011084" cy="1162050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659" y="272952"/>
            <a:ext cx="6815667" cy="585311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77" y="1435002"/>
            <a:ext cx="4011084" cy="4691063"/>
          </a:xfrm>
        </p:spPr>
        <p:txBody>
          <a:bodyPr/>
          <a:lstStyle>
            <a:lvl1pPr marL="0" indent="0">
              <a:buNone/>
              <a:defRPr sz="300"/>
            </a:lvl1pPr>
            <a:lvl2pPr marL="99990" indent="0">
              <a:buNone/>
              <a:defRPr sz="300"/>
            </a:lvl2pPr>
            <a:lvl3pPr marL="199979" indent="0">
              <a:buNone/>
              <a:defRPr sz="200"/>
            </a:lvl3pPr>
            <a:lvl4pPr marL="299969" indent="0">
              <a:buNone/>
              <a:defRPr sz="200"/>
            </a:lvl4pPr>
            <a:lvl5pPr marL="399959" indent="0">
              <a:buNone/>
              <a:defRPr sz="200"/>
            </a:lvl5pPr>
            <a:lvl6pPr marL="499948" indent="0">
              <a:buNone/>
              <a:defRPr sz="200"/>
            </a:lvl6pPr>
            <a:lvl7pPr marL="599938" indent="0">
              <a:buNone/>
              <a:defRPr sz="200"/>
            </a:lvl7pPr>
            <a:lvl8pPr marL="699927" indent="0">
              <a:buNone/>
              <a:defRPr sz="200"/>
            </a:lvl8pPr>
            <a:lvl9pPr marL="799917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58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65" y="4800600"/>
            <a:ext cx="7315352" cy="566738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65" y="612874"/>
            <a:ext cx="7315352" cy="4114800"/>
          </a:xfrm>
        </p:spPr>
        <p:txBody>
          <a:bodyPr/>
          <a:lstStyle>
            <a:lvl1pPr marL="0" indent="0">
              <a:buNone/>
              <a:defRPr sz="700"/>
            </a:lvl1pPr>
            <a:lvl2pPr marL="99990" indent="0">
              <a:buNone/>
              <a:defRPr sz="600"/>
            </a:lvl2pPr>
            <a:lvl3pPr marL="199979" indent="0">
              <a:buNone/>
              <a:defRPr sz="500"/>
            </a:lvl3pPr>
            <a:lvl4pPr marL="299969" indent="0">
              <a:buNone/>
              <a:defRPr sz="400"/>
            </a:lvl4pPr>
            <a:lvl5pPr marL="399959" indent="0">
              <a:buNone/>
              <a:defRPr sz="400"/>
            </a:lvl5pPr>
            <a:lvl6pPr marL="499948" indent="0">
              <a:buNone/>
              <a:defRPr sz="400"/>
            </a:lvl6pPr>
            <a:lvl7pPr marL="599938" indent="0">
              <a:buNone/>
              <a:defRPr sz="400"/>
            </a:lvl7pPr>
            <a:lvl8pPr marL="699927" indent="0">
              <a:buNone/>
              <a:defRPr sz="400"/>
            </a:lvl8pPr>
            <a:lvl9pPr marL="799917" indent="0">
              <a:buNone/>
              <a:defRPr sz="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65" y="5367338"/>
            <a:ext cx="7315352" cy="804863"/>
          </a:xfrm>
        </p:spPr>
        <p:txBody>
          <a:bodyPr/>
          <a:lstStyle>
            <a:lvl1pPr marL="0" indent="0">
              <a:buNone/>
              <a:defRPr sz="300"/>
            </a:lvl1pPr>
            <a:lvl2pPr marL="99990" indent="0">
              <a:buNone/>
              <a:defRPr sz="300"/>
            </a:lvl2pPr>
            <a:lvl3pPr marL="199979" indent="0">
              <a:buNone/>
              <a:defRPr sz="200"/>
            </a:lvl3pPr>
            <a:lvl4pPr marL="299969" indent="0">
              <a:buNone/>
              <a:defRPr sz="200"/>
            </a:lvl4pPr>
            <a:lvl5pPr marL="399959" indent="0">
              <a:buNone/>
              <a:defRPr sz="200"/>
            </a:lvl5pPr>
            <a:lvl6pPr marL="499948" indent="0">
              <a:buNone/>
              <a:defRPr sz="200"/>
            </a:lvl6pPr>
            <a:lvl7pPr marL="599938" indent="0">
              <a:buNone/>
              <a:defRPr sz="200"/>
            </a:lvl7pPr>
            <a:lvl8pPr marL="699927" indent="0">
              <a:buNone/>
              <a:defRPr sz="200"/>
            </a:lvl8pPr>
            <a:lvl9pPr marL="799917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67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280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352" y="274738"/>
            <a:ext cx="2742973" cy="58513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76" y="274738"/>
            <a:ext cx="8193389" cy="5851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885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77" y="274737"/>
            <a:ext cx="1097264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76" y="1600201"/>
            <a:ext cx="5468181" cy="4525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14144" y="1600201"/>
            <a:ext cx="5468181" cy="22484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14144" y="3877272"/>
            <a:ext cx="5468181" cy="22487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831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 useBgFill="1">
        <p:nvSpPr>
          <p:cNvPr id="4" name="Rounded Rectangle 10"/>
          <p:cNvSpPr/>
          <p:nvPr/>
        </p:nvSpPr>
        <p:spPr>
          <a:xfrm>
            <a:off x="173568" y="42863"/>
            <a:ext cx="12018433" cy="669131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8" name="Picture 16" descr="Logo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6" t="4062" r="2910" b="15689"/>
          <a:stretch>
            <a:fillRect/>
          </a:stretch>
        </p:blipFill>
        <p:spPr bwMode="auto">
          <a:xfrm>
            <a:off x="10183284" y="5610225"/>
            <a:ext cx="1919816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1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</p:spPr>
        <p:txBody>
          <a:bodyPr/>
          <a:lstStyle>
            <a:lvl1pPr>
              <a:defRPr>
                <a:solidFill>
                  <a:srgbClr val="176012"/>
                </a:solidFill>
              </a:defRPr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73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3" y="4406802"/>
            <a:ext cx="10363352" cy="1362075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3" y="2906613"/>
            <a:ext cx="10363352" cy="1500188"/>
          </a:xfrm>
        </p:spPr>
        <p:txBody>
          <a:bodyPr anchor="b"/>
          <a:lstStyle>
            <a:lvl1pPr marL="0" indent="0">
              <a:buNone/>
              <a:defRPr sz="400"/>
            </a:lvl1pPr>
            <a:lvl2pPr marL="99990" indent="0">
              <a:buNone/>
              <a:defRPr sz="400"/>
            </a:lvl2pPr>
            <a:lvl3pPr marL="199979" indent="0">
              <a:buNone/>
              <a:defRPr sz="300"/>
            </a:lvl3pPr>
            <a:lvl4pPr marL="299969" indent="0">
              <a:buNone/>
              <a:defRPr sz="300"/>
            </a:lvl4pPr>
            <a:lvl5pPr marL="399959" indent="0">
              <a:buNone/>
              <a:defRPr sz="300"/>
            </a:lvl5pPr>
            <a:lvl6pPr marL="499948" indent="0">
              <a:buNone/>
              <a:defRPr sz="300"/>
            </a:lvl6pPr>
            <a:lvl7pPr marL="599938" indent="0">
              <a:buNone/>
              <a:defRPr sz="300"/>
            </a:lvl7pPr>
            <a:lvl8pPr marL="699927" indent="0">
              <a:buNone/>
              <a:defRPr sz="300"/>
            </a:lvl8pPr>
            <a:lvl9pPr marL="799917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1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76" y="1600201"/>
            <a:ext cx="5468181" cy="4525863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4144" y="1600201"/>
            <a:ext cx="5468181" cy="4525863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8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75" y="1535015"/>
            <a:ext cx="5386917" cy="639961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9990" indent="0">
              <a:buNone/>
              <a:defRPr sz="400" b="1"/>
            </a:lvl2pPr>
            <a:lvl3pPr marL="199979" indent="0">
              <a:buNone/>
              <a:defRPr sz="400" b="1"/>
            </a:lvl3pPr>
            <a:lvl4pPr marL="299969" indent="0">
              <a:buNone/>
              <a:defRPr sz="300" b="1"/>
            </a:lvl4pPr>
            <a:lvl5pPr marL="399959" indent="0">
              <a:buNone/>
              <a:defRPr sz="300" b="1"/>
            </a:lvl5pPr>
            <a:lvl6pPr marL="499948" indent="0">
              <a:buNone/>
              <a:defRPr sz="300" b="1"/>
            </a:lvl6pPr>
            <a:lvl7pPr marL="599938" indent="0">
              <a:buNone/>
              <a:defRPr sz="300" b="1"/>
            </a:lvl7pPr>
            <a:lvl8pPr marL="699927" indent="0">
              <a:buNone/>
              <a:defRPr sz="300" b="1"/>
            </a:lvl8pPr>
            <a:lvl9pPr marL="799917" indent="0">
              <a:buNone/>
              <a:defRPr sz="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75" y="2174975"/>
            <a:ext cx="5386917" cy="3951089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19" y="1535015"/>
            <a:ext cx="5388807" cy="639961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9990" indent="0">
              <a:buNone/>
              <a:defRPr sz="400" b="1"/>
            </a:lvl2pPr>
            <a:lvl3pPr marL="199979" indent="0">
              <a:buNone/>
              <a:defRPr sz="400" b="1"/>
            </a:lvl3pPr>
            <a:lvl4pPr marL="299969" indent="0">
              <a:buNone/>
              <a:defRPr sz="300" b="1"/>
            </a:lvl4pPr>
            <a:lvl5pPr marL="399959" indent="0">
              <a:buNone/>
              <a:defRPr sz="300" b="1"/>
            </a:lvl5pPr>
            <a:lvl6pPr marL="499948" indent="0">
              <a:buNone/>
              <a:defRPr sz="300" b="1"/>
            </a:lvl6pPr>
            <a:lvl7pPr marL="599938" indent="0">
              <a:buNone/>
              <a:defRPr sz="300" b="1"/>
            </a:lvl7pPr>
            <a:lvl8pPr marL="699927" indent="0">
              <a:buNone/>
              <a:defRPr sz="300" b="1"/>
            </a:lvl8pPr>
            <a:lvl9pPr marL="799917" indent="0">
              <a:buNone/>
              <a:defRPr sz="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19" y="2174975"/>
            <a:ext cx="5388807" cy="3951089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3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2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0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77" y="272951"/>
            <a:ext cx="4011084" cy="1162050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659" y="272952"/>
            <a:ext cx="6815667" cy="585311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77" y="1435002"/>
            <a:ext cx="4011084" cy="4691063"/>
          </a:xfrm>
        </p:spPr>
        <p:txBody>
          <a:bodyPr/>
          <a:lstStyle>
            <a:lvl1pPr marL="0" indent="0">
              <a:buNone/>
              <a:defRPr sz="300"/>
            </a:lvl1pPr>
            <a:lvl2pPr marL="99990" indent="0">
              <a:buNone/>
              <a:defRPr sz="300"/>
            </a:lvl2pPr>
            <a:lvl3pPr marL="199979" indent="0">
              <a:buNone/>
              <a:defRPr sz="200"/>
            </a:lvl3pPr>
            <a:lvl4pPr marL="299969" indent="0">
              <a:buNone/>
              <a:defRPr sz="200"/>
            </a:lvl4pPr>
            <a:lvl5pPr marL="399959" indent="0">
              <a:buNone/>
              <a:defRPr sz="200"/>
            </a:lvl5pPr>
            <a:lvl6pPr marL="499948" indent="0">
              <a:buNone/>
              <a:defRPr sz="200"/>
            </a:lvl6pPr>
            <a:lvl7pPr marL="599938" indent="0">
              <a:buNone/>
              <a:defRPr sz="200"/>
            </a:lvl7pPr>
            <a:lvl8pPr marL="699927" indent="0">
              <a:buNone/>
              <a:defRPr sz="200"/>
            </a:lvl8pPr>
            <a:lvl9pPr marL="799917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2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65" y="4800600"/>
            <a:ext cx="7315352" cy="566738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65" y="612874"/>
            <a:ext cx="7315352" cy="4114800"/>
          </a:xfrm>
        </p:spPr>
        <p:txBody>
          <a:bodyPr/>
          <a:lstStyle>
            <a:lvl1pPr marL="0" indent="0">
              <a:buNone/>
              <a:defRPr sz="700"/>
            </a:lvl1pPr>
            <a:lvl2pPr marL="99990" indent="0">
              <a:buNone/>
              <a:defRPr sz="600"/>
            </a:lvl2pPr>
            <a:lvl3pPr marL="199979" indent="0">
              <a:buNone/>
              <a:defRPr sz="500"/>
            </a:lvl3pPr>
            <a:lvl4pPr marL="299969" indent="0">
              <a:buNone/>
              <a:defRPr sz="400"/>
            </a:lvl4pPr>
            <a:lvl5pPr marL="399959" indent="0">
              <a:buNone/>
              <a:defRPr sz="400"/>
            </a:lvl5pPr>
            <a:lvl6pPr marL="499948" indent="0">
              <a:buNone/>
              <a:defRPr sz="400"/>
            </a:lvl6pPr>
            <a:lvl7pPr marL="599938" indent="0">
              <a:buNone/>
              <a:defRPr sz="400"/>
            </a:lvl7pPr>
            <a:lvl8pPr marL="699927" indent="0">
              <a:buNone/>
              <a:defRPr sz="400"/>
            </a:lvl8pPr>
            <a:lvl9pPr marL="799917" indent="0">
              <a:buNone/>
              <a:defRPr sz="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65" y="5367338"/>
            <a:ext cx="7315352" cy="804863"/>
          </a:xfrm>
        </p:spPr>
        <p:txBody>
          <a:bodyPr/>
          <a:lstStyle>
            <a:lvl1pPr marL="0" indent="0">
              <a:buNone/>
              <a:defRPr sz="300"/>
            </a:lvl1pPr>
            <a:lvl2pPr marL="99990" indent="0">
              <a:buNone/>
              <a:defRPr sz="300"/>
            </a:lvl2pPr>
            <a:lvl3pPr marL="199979" indent="0">
              <a:buNone/>
              <a:defRPr sz="200"/>
            </a:lvl3pPr>
            <a:lvl4pPr marL="299969" indent="0">
              <a:buNone/>
              <a:defRPr sz="200"/>
            </a:lvl4pPr>
            <a:lvl5pPr marL="399959" indent="0">
              <a:buNone/>
              <a:defRPr sz="200"/>
            </a:lvl5pPr>
            <a:lvl6pPr marL="499948" indent="0">
              <a:buNone/>
              <a:defRPr sz="200"/>
            </a:lvl6pPr>
            <a:lvl7pPr marL="599938" indent="0">
              <a:buNone/>
              <a:defRPr sz="200"/>
            </a:lvl7pPr>
            <a:lvl8pPr marL="699927" indent="0">
              <a:buNone/>
              <a:defRPr sz="200"/>
            </a:lvl8pPr>
            <a:lvl9pPr marL="799917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2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91" name="Line 23"/>
          <p:cNvSpPr>
            <a:spLocks noChangeShapeType="1"/>
          </p:cNvSpPr>
          <p:nvPr/>
        </p:nvSpPr>
        <p:spPr bwMode="auto">
          <a:xfrm>
            <a:off x="6178399" y="1340644"/>
            <a:ext cx="0" cy="55173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018" tIns="30235" rIns="60018" bIns="30235"/>
          <a:lstStyle/>
          <a:p>
            <a:endParaRPr lang="en-US" sz="1800" dirty="0"/>
          </a:p>
        </p:txBody>
      </p:sp>
      <p:sp>
        <p:nvSpPr>
          <p:cNvPr id="83994" name="Rectangle 26"/>
          <p:cNvSpPr>
            <a:spLocks noChangeAspect="1" noChangeArrowheads="1"/>
          </p:cNvSpPr>
          <p:nvPr/>
        </p:nvSpPr>
        <p:spPr bwMode="auto">
          <a:xfrm>
            <a:off x="1" y="0"/>
            <a:ext cx="12210143" cy="1157288"/>
          </a:xfrm>
          <a:prstGeom prst="rect">
            <a:avLst/>
          </a:prstGeom>
          <a:gradFill flip="none" rotWithShape="1">
            <a:gsLst>
              <a:gs pos="100000">
                <a:srgbClr val="004442"/>
              </a:gs>
              <a:gs pos="19000">
                <a:srgbClr val="00808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wrap="none" lIns="60018" tIns="30235" rIns="60018" bIns="30235" anchor="ctr"/>
          <a:lstStyle/>
          <a:p>
            <a:endParaRPr lang="en-US" sz="1800" dirty="0">
              <a:solidFill>
                <a:srgbClr val="004442"/>
              </a:solidFill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52400"/>
            <a:ext cx="904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987" tIns="9994" rIns="19987" bIns="99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77" y="1600201"/>
            <a:ext cx="10972649" cy="452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987" tIns="9994" rIns="19987" bIns="9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613400" y="1357314"/>
            <a:ext cx="16764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029200" y="1314451"/>
            <a:ext cx="1803400" cy="614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029200" y="5886451"/>
            <a:ext cx="1549400" cy="8241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080000" y="6715126"/>
            <a:ext cx="1549400" cy="14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304800" y="6781800"/>
            <a:ext cx="11582400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018" tIns="30235" rIns="60018" bIns="30235"/>
          <a:lstStyle/>
          <a:p>
            <a:endParaRPr lang="en-US" sz="18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225800" y="1828800"/>
            <a:ext cx="5918200" cy="411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" name="Round Same Side Corner Rectangle 3"/>
          <p:cNvSpPr/>
          <p:nvPr/>
        </p:nvSpPr>
        <p:spPr bwMode="auto">
          <a:xfrm>
            <a:off x="1143000" y="1928814"/>
            <a:ext cx="2565400" cy="1171575"/>
          </a:xfrm>
          <a:prstGeom prst="round2Same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" name="Round Same Side Corner Rectangle 5"/>
          <p:cNvSpPr/>
          <p:nvPr/>
        </p:nvSpPr>
        <p:spPr bwMode="auto">
          <a:xfrm>
            <a:off x="9423400" y="242889"/>
            <a:ext cx="2667000" cy="942975"/>
          </a:xfrm>
          <a:prstGeom prst="round2Same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pic>
        <p:nvPicPr>
          <p:cNvPr id="15" name="Content Placeholder 7" descr="Screen Shot 2017-11-12 at 8.32.39 AM.png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0" t="28135" r="8031" b="22948"/>
          <a:stretch/>
        </p:blipFill>
        <p:spPr>
          <a:xfrm>
            <a:off x="9482667" y="330200"/>
            <a:ext cx="2540000" cy="72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71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5pPr>
      <a:lvl6pPr marL="99990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6pPr>
      <a:lvl7pPr marL="19997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7pPr>
      <a:lvl8pPr marL="29996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8pPr>
      <a:lvl9pPr marL="39995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74298" indent="-74298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4442"/>
          </a:solidFill>
          <a:latin typeface="+mn-lt"/>
          <a:ea typeface="+mn-ea"/>
          <a:cs typeface="+mn-cs"/>
        </a:defRPr>
      </a:lvl1pPr>
      <a:lvl2pPr marL="161789" indent="-62841" algn="l" rtl="0" eaLnBrk="1" fontAlgn="base" hangingPunct="1">
        <a:spcBef>
          <a:spcPct val="20000"/>
        </a:spcBef>
        <a:spcAft>
          <a:spcPct val="0"/>
        </a:spcAft>
        <a:buChar char="–"/>
        <a:defRPr sz="2000" baseline="0">
          <a:solidFill>
            <a:srgbClr val="595959"/>
          </a:solidFill>
          <a:latin typeface="+mn-lt"/>
          <a:ea typeface="+mn-ea"/>
        </a:defRPr>
      </a:lvl2pPr>
      <a:lvl3pPr marL="249627" indent="-4964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B333C"/>
          </a:solidFill>
          <a:latin typeface="+mn-lt"/>
          <a:ea typeface="+mn-ea"/>
        </a:defRPr>
      </a:lvl3pPr>
      <a:lvl4pPr marL="350311" indent="-51384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4pPr>
      <a:lvl5pPr marL="449606" indent="-496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B333C"/>
          </a:solidFill>
          <a:latin typeface="+mn-lt"/>
          <a:ea typeface="+mn-ea"/>
        </a:defRPr>
      </a:lvl5pPr>
      <a:lvl6pPr marL="549596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6pPr>
      <a:lvl7pPr marL="649586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7pPr>
      <a:lvl8pPr marL="749575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8pPr>
      <a:lvl9pPr marL="849565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99990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9997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29996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39995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499948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599938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699927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799917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91" name="Line 23"/>
          <p:cNvSpPr>
            <a:spLocks noChangeShapeType="1"/>
          </p:cNvSpPr>
          <p:nvPr/>
        </p:nvSpPr>
        <p:spPr bwMode="auto">
          <a:xfrm>
            <a:off x="6178399" y="1340644"/>
            <a:ext cx="0" cy="55173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018" tIns="30235" rIns="60018" bIns="30235"/>
          <a:lstStyle/>
          <a:p>
            <a:endParaRPr lang="en-US" sz="1800" dirty="0"/>
          </a:p>
        </p:txBody>
      </p:sp>
      <p:sp>
        <p:nvSpPr>
          <p:cNvPr id="83994" name="Rectangle 26"/>
          <p:cNvSpPr>
            <a:spLocks noChangeAspect="1" noChangeArrowheads="1"/>
          </p:cNvSpPr>
          <p:nvPr/>
        </p:nvSpPr>
        <p:spPr bwMode="auto">
          <a:xfrm>
            <a:off x="1" y="0"/>
            <a:ext cx="12210143" cy="1157288"/>
          </a:xfrm>
          <a:prstGeom prst="rect">
            <a:avLst/>
          </a:prstGeom>
          <a:gradFill flip="none" rotWithShape="1">
            <a:gsLst>
              <a:gs pos="100000">
                <a:srgbClr val="004442"/>
              </a:gs>
              <a:gs pos="19000">
                <a:srgbClr val="00808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wrap="none" lIns="60018" tIns="30235" rIns="60018" bIns="30235" anchor="ctr"/>
          <a:lstStyle/>
          <a:p>
            <a:endParaRPr lang="en-US" sz="1800" dirty="0">
              <a:solidFill>
                <a:srgbClr val="004442"/>
              </a:solidFill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52400"/>
            <a:ext cx="904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987" tIns="9994" rIns="19987" bIns="99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77" y="1600201"/>
            <a:ext cx="10972649" cy="452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987" tIns="9994" rIns="19987" bIns="9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613400" y="1357314"/>
            <a:ext cx="16764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029200" y="1314451"/>
            <a:ext cx="1803400" cy="614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029200" y="5886451"/>
            <a:ext cx="1549400" cy="8241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080000" y="6715126"/>
            <a:ext cx="1549400" cy="14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304800" y="6781800"/>
            <a:ext cx="11582400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018" tIns="30235" rIns="60018" bIns="30235"/>
          <a:lstStyle/>
          <a:p>
            <a:endParaRPr lang="en-US" sz="18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225800" y="1828800"/>
            <a:ext cx="5918200" cy="411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" name="Round Same Side Corner Rectangle 3"/>
          <p:cNvSpPr/>
          <p:nvPr/>
        </p:nvSpPr>
        <p:spPr bwMode="auto">
          <a:xfrm>
            <a:off x="1143000" y="1928814"/>
            <a:ext cx="2565400" cy="1171575"/>
          </a:xfrm>
          <a:prstGeom prst="round2Same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" name="Round Same Side Corner Rectangle 5"/>
          <p:cNvSpPr/>
          <p:nvPr/>
        </p:nvSpPr>
        <p:spPr bwMode="auto">
          <a:xfrm>
            <a:off x="9423400" y="242889"/>
            <a:ext cx="2667000" cy="942975"/>
          </a:xfrm>
          <a:prstGeom prst="round2Same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pic>
        <p:nvPicPr>
          <p:cNvPr id="15" name="Content Placeholder 7" descr="Screen Shot 2017-11-12 at 8.32.39 AM.png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0" t="28135" r="8031" b="22948"/>
          <a:stretch/>
        </p:blipFill>
        <p:spPr>
          <a:xfrm>
            <a:off x="9482667" y="330200"/>
            <a:ext cx="2540000" cy="72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88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5pPr>
      <a:lvl6pPr marL="99990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6pPr>
      <a:lvl7pPr marL="19997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7pPr>
      <a:lvl8pPr marL="29996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8pPr>
      <a:lvl9pPr marL="39995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74298" indent="-74298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4442"/>
          </a:solidFill>
          <a:latin typeface="+mn-lt"/>
          <a:ea typeface="+mn-ea"/>
          <a:cs typeface="+mn-cs"/>
        </a:defRPr>
      </a:lvl1pPr>
      <a:lvl2pPr marL="161789" indent="-62841" algn="l" rtl="0" eaLnBrk="1" fontAlgn="base" hangingPunct="1">
        <a:spcBef>
          <a:spcPct val="20000"/>
        </a:spcBef>
        <a:spcAft>
          <a:spcPct val="0"/>
        </a:spcAft>
        <a:buChar char="–"/>
        <a:defRPr sz="2000" baseline="0">
          <a:solidFill>
            <a:srgbClr val="595959"/>
          </a:solidFill>
          <a:latin typeface="+mn-lt"/>
          <a:ea typeface="+mn-ea"/>
        </a:defRPr>
      </a:lvl2pPr>
      <a:lvl3pPr marL="249627" indent="-4964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B333C"/>
          </a:solidFill>
          <a:latin typeface="+mn-lt"/>
          <a:ea typeface="+mn-ea"/>
        </a:defRPr>
      </a:lvl3pPr>
      <a:lvl4pPr marL="350311" indent="-51384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4pPr>
      <a:lvl5pPr marL="449606" indent="-496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B333C"/>
          </a:solidFill>
          <a:latin typeface="+mn-lt"/>
          <a:ea typeface="+mn-ea"/>
        </a:defRPr>
      </a:lvl5pPr>
      <a:lvl6pPr marL="549596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6pPr>
      <a:lvl7pPr marL="649586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7pPr>
      <a:lvl8pPr marL="749575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8pPr>
      <a:lvl9pPr marL="849565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99990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9997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29996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39995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499948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599938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699927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799917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A08DC-3275-BB49-AAA5-295F33B04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111" y="2130326"/>
            <a:ext cx="10363352" cy="1470124"/>
          </a:xfrm>
        </p:spPr>
        <p:txBody>
          <a:bodyPr anchor="ctr" anchorCtr="1"/>
          <a:lstStyle/>
          <a:p>
            <a:pPr algn="ctr"/>
            <a:r>
              <a:rPr lang="en-US" dirty="0">
                <a:solidFill>
                  <a:schemeClr val="accent2">
                    <a:lumMod val="90000"/>
                    <a:lumOff val="10000"/>
                  </a:schemeClr>
                </a:solidFill>
              </a:rPr>
              <a:t>GQIP Opioid Workgroup Report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9F615-E13F-734E-8991-8BCDAA706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9435" y="3886200"/>
            <a:ext cx="8534703" cy="1752600"/>
          </a:xfrm>
        </p:spPr>
        <p:txBody>
          <a:bodyPr/>
          <a:lstStyle/>
          <a:p>
            <a:r>
              <a:rPr lang="en-US" dirty="0"/>
              <a:t>Dennis Ashely, MD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6B85F3-D520-4E9A-9937-100E1FC46638}"/>
              </a:ext>
            </a:extLst>
          </p:cNvPr>
          <p:cNvSpPr txBox="1"/>
          <p:nvPr/>
        </p:nvSpPr>
        <p:spPr>
          <a:xfrm>
            <a:off x="324464" y="6466838"/>
            <a:ext cx="1814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4442"/>
                </a:solidFill>
              </a:rPr>
              <a:t>August 2021</a:t>
            </a:r>
          </a:p>
        </p:txBody>
      </p:sp>
    </p:spTree>
    <p:extLst>
      <p:ext uri="{BB962C8B-B14F-4D97-AF65-F5344CB8AC3E}">
        <p14:creationId xmlns:p14="http://schemas.microsoft.com/office/powerpoint/2010/main" val="1532643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449951-7B58-544A-A619-747AA5FA0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Opioid Workgroup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3D7E5A-6D5C-B645-A2E0-0F1AD86C0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77" y="1941342"/>
            <a:ext cx="10972649" cy="4184722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Ongoing opioid epidemic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Increased mortality rate attributed to opioid overdose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Paucity of data for usage of multimodal pain management for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trauma patients in a 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regional cohort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D88129-7901-4F1A-B142-EB2ED9688C12}"/>
              </a:ext>
            </a:extLst>
          </p:cNvPr>
          <p:cNvSpPr txBox="1"/>
          <p:nvPr/>
        </p:nvSpPr>
        <p:spPr>
          <a:xfrm>
            <a:off x="324464" y="6466838"/>
            <a:ext cx="1814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4442"/>
                </a:solidFill>
              </a:rPr>
              <a:t>August 2021</a:t>
            </a:r>
          </a:p>
        </p:txBody>
      </p:sp>
    </p:spTree>
    <p:extLst>
      <p:ext uri="{BB962C8B-B14F-4D97-AF65-F5344CB8AC3E}">
        <p14:creationId xmlns:p14="http://schemas.microsoft.com/office/powerpoint/2010/main" val="360923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FA425-4DB4-534B-BC06-2001CFA8D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Georgia TQIP Opioid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0332A-399A-7C45-8776-6F55E5B5C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750" y="1392702"/>
            <a:ext cx="11674786" cy="5936566"/>
          </a:xfrm>
        </p:spPr>
        <p:txBody>
          <a:bodyPr/>
          <a:lstStyle/>
          <a:p>
            <a:pPr marL="488772" indent="-238125">
              <a:spcBef>
                <a:spcPts val="600"/>
              </a:spcBef>
              <a:tabLst>
                <a:tab pos="1490663" algn="l"/>
              </a:tabLst>
            </a:pPr>
            <a:r>
              <a:rPr lang="en-US" b="1" dirty="0">
                <a:solidFill>
                  <a:srgbClr val="0044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Aim 1: 	Determine baseline opioid use in statewide trauma population</a:t>
            </a:r>
          </a:p>
          <a:p>
            <a:pPr marL="338138" lvl="1" indent="0">
              <a:spcBef>
                <a:spcPts val="0"/>
              </a:spcBef>
              <a:buNone/>
              <a:tabLst>
                <a:tab pos="1490663" algn="l"/>
              </a:tabLst>
            </a:pPr>
            <a:r>
              <a:rPr lang="en-US" sz="2400" b="1" dirty="0">
                <a:solidFill>
                  <a:srgbClr val="0044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through retrospective data review</a:t>
            </a:r>
          </a:p>
          <a:p>
            <a:pPr marL="1884363" lvl="4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44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Study period 1/1/2019 – 12/31/2019</a:t>
            </a:r>
          </a:p>
          <a:p>
            <a:pPr marL="1884363" lvl="4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44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&gt; 2 days &amp; &lt; 15 days</a:t>
            </a:r>
          </a:p>
          <a:p>
            <a:pPr marL="1884363" lvl="4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393700" algn="l"/>
                <a:tab pos="4740275" algn="l"/>
              </a:tabLst>
            </a:pPr>
            <a:r>
              <a:rPr lang="en-US" sz="2400" dirty="0">
                <a:solidFill>
                  <a:srgbClr val="0044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Primary endpoints: 	- 24hr morphine milliequivalents (MME)</a:t>
            </a:r>
          </a:p>
          <a:p>
            <a:pPr marL="1884363" lvl="4" indent="-342900">
              <a:spcBef>
                <a:spcPts val="0"/>
              </a:spcBef>
              <a:buNone/>
              <a:tabLst>
                <a:tab pos="4740275" algn="l"/>
              </a:tabLst>
            </a:pPr>
            <a:r>
              <a:rPr lang="en-US" sz="2400" dirty="0">
                <a:solidFill>
                  <a:srgbClr val="0044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- 48hr MME</a:t>
            </a:r>
          </a:p>
          <a:p>
            <a:pPr marL="1884363" lvl="4" indent="-342900">
              <a:spcBef>
                <a:spcPts val="0"/>
              </a:spcBef>
              <a:buNone/>
              <a:tabLst>
                <a:tab pos="4740275" algn="l"/>
              </a:tabLst>
            </a:pPr>
            <a:r>
              <a:rPr lang="en-US" sz="2400" dirty="0">
                <a:solidFill>
                  <a:srgbClr val="0044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 MME per day</a:t>
            </a:r>
          </a:p>
          <a:p>
            <a:pPr marL="1884363" lvl="4" indent="-342900">
              <a:spcBef>
                <a:spcPts val="0"/>
              </a:spcBef>
              <a:buNone/>
              <a:tabLst>
                <a:tab pos="4740275" algn="l"/>
              </a:tabLst>
            </a:pPr>
            <a:r>
              <a:rPr lang="en-US" sz="2400" dirty="0">
                <a:solidFill>
                  <a:srgbClr val="0044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 Avg pain scores</a:t>
            </a:r>
          </a:p>
          <a:p>
            <a:pPr marL="1884363" lvl="3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393700" algn="l"/>
                <a:tab pos="4740275" algn="l"/>
              </a:tabLst>
            </a:pPr>
            <a:r>
              <a:rPr lang="en-US" sz="2400" dirty="0">
                <a:solidFill>
                  <a:srgbClr val="0044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Secondary endpoints:	- Multimodal pain management use</a:t>
            </a:r>
          </a:p>
          <a:p>
            <a:pPr marL="1139825" lvl="4" indent="0">
              <a:spcBef>
                <a:spcPts val="0"/>
              </a:spcBef>
              <a:buNone/>
              <a:tabLst>
                <a:tab pos="393700" algn="l"/>
                <a:tab pos="4740275" algn="l"/>
              </a:tabLst>
            </a:pPr>
            <a:r>
              <a:rPr lang="en-US" sz="2400" dirty="0">
                <a:solidFill>
                  <a:srgbClr val="0044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Unplanned ICU admissions / Re-intubations</a:t>
            </a:r>
          </a:p>
          <a:p>
            <a:pPr marL="1139825" lvl="4" indent="0">
              <a:spcBef>
                <a:spcPts val="0"/>
              </a:spcBef>
              <a:buNone/>
              <a:tabLst>
                <a:tab pos="393700" algn="l"/>
                <a:tab pos="4740275" algn="l"/>
              </a:tabLst>
            </a:pPr>
            <a:r>
              <a:rPr lang="en-US" sz="2400" dirty="0">
                <a:solidFill>
                  <a:srgbClr val="0044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AKI</a:t>
            </a:r>
          </a:p>
          <a:p>
            <a:pPr marL="98948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4632C9-D40D-4FB0-A3E8-5194EA9B8B10}"/>
              </a:ext>
            </a:extLst>
          </p:cNvPr>
          <p:cNvSpPr txBox="1"/>
          <p:nvPr/>
        </p:nvSpPr>
        <p:spPr>
          <a:xfrm>
            <a:off x="324464" y="6466838"/>
            <a:ext cx="1814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4442"/>
                </a:solidFill>
              </a:rPr>
              <a:t>August 2021</a:t>
            </a:r>
          </a:p>
        </p:txBody>
      </p:sp>
    </p:spTree>
    <p:extLst>
      <p:ext uri="{BB962C8B-B14F-4D97-AF65-F5344CB8AC3E}">
        <p14:creationId xmlns:p14="http://schemas.microsoft.com/office/powerpoint/2010/main" val="16165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6CBFA-4707-CA4D-A1D5-F6BF95FF2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Georgia TQIP Opioid Project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A0CE14-9216-4F64-A3BF-EF1313537A18}"/>
              </a:ext>
            </a:extLst>
          </p:cNvPr>
          <p:cNvSpPr txBox="1"/>
          <p:nvPr/>
        </p:nvSpPr>
        <p:spPr>
          <a:xfrm>
            <a:off x="324464" y="6466838"/>
            <a:ext cx="1814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4442"/>
                </a:solidFill>
              </a:rPr>
              <a:t>August 2021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6AE149E-CC2E-423C-8034-A7266EAEE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750" y="1899138"/>
            <a:ext cx="11674786" cy="5430129"/>
          </a:xfrm>
        </p:spPr>
        <p:txBody>
          <a:bodyPr/>
          <a:lstStyle/>
          <a:p>
            <a:pPr marL="488772" indent="-238125">
              <a:spcBef>
                <a:spcPts val="600"/>
              </a:spcBef>
              <a:tabLst>
                <a:tab pos="1490663" algn="l"/>
              </a:tabLst>
            </a:pPr>
            <a:r>
              <a:rPr lang="en-US" b="1" dirty="0">
                <a:solidFill>
                  <a:srgbClr val="0044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Aim 2: 	Develop statewide evidence based multimodal pain management</a:t>
            </a:r>
          </a:p>
          <a:p>
            <a:pPr marL="338138" lvl="1" indent="0">
              <a:spcBef>
                <a:spcPts val="0"/>
              </a:spcBef>
              <a:buNone/>
              <a:tabLst>
                <a:tab pos="1490663" algn="l"/>
              </a:tabLst>
            </a:pPr>
            <a:r>
              <a:rPr lang="en-US" b="1" dirty="0">
                <a:solidFill>
                  <a:srgbClr val="0044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0044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guideline for trauma patients</a:t>
            </a:r>
          </a:p>
          <a:p>
            <a:pPr marL="1884363" lvl="4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44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NGMC guideline as template</a:t>
            </a:r>
          </a:p>
          <a:p>
            <a:pPr marL="1884363" lvl="4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44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 &amp; comments from all stakeholders</a:t>
            </a:r>
          </a:p>
          <a:p>
            <a:pPr marL="488772" indent="-238125">
              <a:spcBef>
                <a:spcPts val="1800"/>
              </a:spcBef>
              <a:tabLst>
                <a:tab pos="1490663" algn="l"/>
              </a:tabLs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Aim 3: 	Implement state multimodal pain management guideline</a:t>
            </a:r>
          </a:p>
          <a:p>
            <a:pPr marL="250647" indent="0">
              <a:spcBef>
                <a:spcPts val="0"/>
              </a:spcBef>
              <a:buNone/>
              <a:tabLst>
                <a:tab pos="1490663" algn="l"/>
              </a:tabLs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across Georgia TQIP centers</a:t>
            </a:r>
          </a:p>
          <a:p>
            <a:pPr marL="488772" indent="-238125">
              <a:spcBef>
                <a:spcPts val="1800"/>
              </a:spcBef>
              <a:tabLst>
                <a:tab pos="1490663" algn="l"/>
              </a:tabLs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Aim 4: 	Determine opioid and multimodal pain management usage</a:t>
            </a:r>
          </a:p>
          <a:p>
            <a:pPr marL="338138" lvl="1" indent="0">
              <a:spcBef>
                <a:spcPts val="0"/>
              </a:spcBef>
              <a:buNone/>
              <a:tabLst>
                <a:tab pos="1490663" algn="l"/>
              </a:tabLst>
            </a:pPr>
            <a:r>
              <a:rPr lang="en-US" b="1" dirty="0">
                <a:solidFill>
                  <a:srgbClr val="0044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0044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 implementation of state guideline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1B2C40E-264D-4B7D-B913-83CB7A7B7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8915" y="2368060"/>
            <a:ext cx="2840335" cy="240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864626"/>
      </p:ext>
    </p:extLst>
  </p:cSld>
  <p:clrMapOvr>
    <a:masterClrMapping/>
  </p:clrMapOvr>
</p:sld>
</file>

<file path=ppt/theme/theme1.xml><?xml version="1.0" encoding="utf-8"?>
<a:theme xmlns:a="http://schemas.openxmlformats.org/drawingml/2006/main" name="GQIP_PP_Master">
  <a:themeElements>
    <a:clrScheme name="GRIT">
      <a:dk1>
        <a:srgbClr val="343731"/>
      </a:dk1>
      <a:lt1>
        <a:srgbClr val="FFFFFF"/>
      </a:lt1>
      <a:dk2>
        <a:srgbClr val="000000"/>
      </a:dk2>
      <a:lt2>
        <a:srgbClr val="808080"/>
      </a:lt2>
      <a:accent1>
        <a:srgbClr val="E6A052"/>
      </a:accent1>
      <a:accent2>
        <a:srgbClr val="0B333C"/>
      </a:accent2>
      <a:accent3>
        <a:srgbClr val="4D0B51"/>
      </a:accent3>
      <a:accent4>
        <a:srgbClr val="E6A052"/>
      </a:accent4>
      <a:accent5>
        <a:srgbClr val="535E7A"/>
      </a:accent5>
      <a:accent6>
        <a:srgbClr val="FFFFFF"/>
      </a:accent6>
      <a:hlink>
        <a:srgbClr val="3E8B94"/>
      </a:hlink>
      <a:folHlink>
        <a:srgbClr val="9EA700"/>
      </a:folHlink>
    </a:clrScheme>
    <a:fontScheme name="medical poster with graphics_post design_082605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medical poster with graphics_post design_08260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QIP_PP_Master" id="{70E8D433-FC68-5E4F-ADEB-203C2B513E52}" vid="{42189CBC-767D-3F4A-8373-2ADCC5CDC434}"/>
    </a:ext>
  </a:extLst>
</a:theme>
</file>

<file path=ppt/theme/theme2.xml><?xml version="1.0" encoding="utf-8"?>
<a:theme xmlns:a="http://schemas.openxmlformats.org/drawingml/2006/main" name="1_GQIP_PP_Master">
  <a:themeElements>
    <a:clrScheme name="GRIT">
      <a:dk1>
        <a:srgbClr val="343731"/>
      </a:dk1>
      <a:lt1>
        <a:srgbClr val="FFFFFF"/>
      </a:lt1>
      <a:dk2>
        <a:srgbClr val="000000"/>
      </a:dk2>
      <a:lt2>
        <a:srgbClr val="808080"/>
      </a:lt2>
      <a:accent1>
        <a:srgbClr val="E6A052"/>
      </a:accent1>
      <a:accent2>
        <a:srgbClr val="0B333C"/>
      </a:accent2>
      <a:accent3>
        <a:srgbClr val="4D0B51"/>
      </a:accent3>
      <a:accent4>
        <a:srgbClr val="E6A052"/>
      </a:accent4>
      <a:accent5>
        <a:srgbClr val="535E7A"/>
      </a:accent5>
      <a:accent6>
        <a:srgbClr val="FFFFFF"/>
      </a:accent6>
      <a:hlink>
        <a:srgbClr val="3E8B94"/>
      </a:hlink>
      <a:folHlink>
        <a:srgbClr val="9EA700"/>
      </a:folHlink>
    </a:clrScheme>
    <a:fontScheme name="medical poster with graphics_post design_082605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medical poster with graphics_post design_08260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QIP_PP_Master" id="{70E8D433-FC68-5E4F-ADEB-203C2B513E52}" vid="{42189CBC-767D-3F4A-8373-2ADCC5CDC4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GQIP_PP_Master</Template>
  <TotalTime>331</TotalTime>
  <Words>60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GQIP_PP_Master</vt:lpstr>
      <vt:lpstr>1_GQIP_PP_Master</vt:lpstr>
      <vt:lpstr>GQIP Opioid Workgroup Report </vt:lpstr>
      <vt:lpstr>Opioid Workgroup</vt:lpstr>
      <vt:lpstr>Georgia TQIP Opioid Project</vt:lpstr>
      <vt:lpstr>Georgia TQIP Opioid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GGQIPGQIP Meeting Template</dc:title>
  <dc:creator>Gina Solomon</dc:creator>
  <cp:lastModifiedBy>Johns, Tracy J</cp:lastModifiedBy>
  <cp:revision>17</cp:revision>
  <cp:lastPrinted>2021-07-28T14:50:38Z</cp:lastPrinted>
  <dcterms:created xsi:type="dcterms:W3CDTF">2021-02-22T22:05:57Z</dcterms:created>
  <dcterms:modified xsi:type="dcterms:W3CDTF">2021-07-28T14:50:40Z</dcterms:modified>
</cp:coreProperties>
</file>