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</p:sldMasterIdLst>
  <p:sldIdLst>
    <p:sldId id="256" r:id="rId3"/>
    <p:sldId id="520" r:id="rId4"/>
    <p:sldId id="518" r:id="rId5"/>
    <p:sldId id="51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15" d="100"/>
          <a:sy n="115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24" y="2130326"/>
            <a:ext cx="10363352" cy="14701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650" y="3886200"/>
            <a:ext cx="8534703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442"/>
                </a:solidFill>
              </a:defRPr>
            </a:lvl1pPr>
            <a:lvl2pPr marL="99990" indent="0" algn="ctr">
              <a:buNone/>
              <a:defRPr/>
            </a:lvl2pPr>
            <a:lvl3pPr marL="199979" indent="0" algn="ctr">
              <a:buNone/>
              <a:defRPr/>
            </a:lvl3pPr>
            <a:lvl4pPr marL="299969" indent="0" algn="ctr">
              <a:buNone/>
              <a:defRPr/>
            </a:lvl4pPr>
            <a:lvl5pPr marL="399959" indent="0" algn="ctr">
              <a:buNone/>
              <a:defRPr/>
            </a:lvl5pPr>
            <a:lvl6pPr marL="499948" indent="0" algn="ctr">
              <a:buNone/>
              <a:defRPr/>
            </a:lvl6pPr>
            <a:lvl7pPr marL="599938" indent="0" algn="ctr">
              <a:buNone/>
              <a:defRPr/>
            </a:lvl7pPr>
            <a:lvl8pPr marL="699927" indent="0" algn="ctr">
              <a:buNone/>
              <a:defRPr/>
            </a:lvl8pPr>
            <a:lvl9pPr marL="799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6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7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352" y="274738"/>
            <a:ext cx="2742973" cy="58513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76" y="274738"/>
            <a:ext cx="8193389" cy="5851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4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4737"/>
            <a:ext cx="109726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14144" y="1600201"/>
            <a:ext cx="5468181" cy="22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4144" y="3877272"/>
            <a:ext cx="5468181" cy="2248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3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 useBgFill="1">
        <p:nvSpPr>
          <p:cNvPr id="4" name="Rounded Rectangle 10"/>
          <p:cNvSpPr/>
          <p:nvPr/>
        </p:nvSpPr>
        <p:spPr>
          <a:xfrm>
            <a:off x="173568" y="42863"/>
            <a:ext cx="12018433" cy="669131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16" descr="Log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4062" r="2910" b="15689"/>
          <a:stretch>
            <a:fillRect/>
          </a:stretch>
        </p:blipFill>
        <p:spPr bwMode="auto">
          <a:xfrm>
            <a:off x="10183284" y="5610225"/>
            <a:ext cx="19198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rgbClr val="176012"/>
                </a:solidFill>
              </a:defRPr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98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24" y="2130326"/>
            <a:ext cx="10363352" cy="14701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650" y="3886200"/>
            <a:ext cx="8534703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442"/>
                </a:solidFill>
              </a:defRPr>
            </a:lvl1pPr>
            <a:lvl2pPr marL="99990" indent="0" algn="ctr">
              <a:buNone/>
              <a:defRPr/>
            </a:lvl2pPr>
            <a:lvl3pPr marL="199979" indent="0" algn="ctr">
              <a:buNone/>
              <a:defRPr/>
            </a:lvl3pPr>
            <a:lvl4pPr marL="299969" indent="0" algn="ctr">
              <a:buNone/>
              <a:defRPr/>
            </a:lvl4pPr>
            <a:lvl5pPr marL="399959" indent="0" algn="ctr">
              <a:buNone/>
              <a:defRPr/>
            </a:lvl5pPr>
            <a:lvl6pPr marL="499948" indent="0" algn="ctr">
              <a:buNone/>
              <a:defRPr/>
            </a:lvl6pPr>
            <a:lvl7pPr marL="599938" indent="0" algn="ctr">
              <a:buNone/>
              <a:defRPr/>
            </a:lvl7pPr>
            <a:lvl8pPr marL="699927" indent="0" algn="ctr">
              <a:buNone/>
              <a:defRPr/>
            </a:lvl8pPr>
            <a:lvl9pPr marL="799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90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</p:spTree>
    <p:extLst>
      <p:ext uri="{BB962C8B-B14F-4D97-AF65-F5344CB8AC3E}">
        <p14:creationId xmlns:p14="http://schemas.microsoft.com/office/powerpoint/2010/main" val="490906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802"/>
            <a:ext cx="10363352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613"/>
            <a:ext cx="10363352" cy="1500188"/>
          </a:xfrm>
        </p:spPr>
        <p:txBody>
          <a:bodyPr anchor="b"/>
          <a:lstStyle>
            <a:lvl1pPr marL="0" indent="0">
              <a:buNone/>
              <a:defRPr sz="400"/>
            </a:lvl1pPr>
            <a:lvl2pPr marL="99990" indent="0">
              <a:buNone/>
              <a:defRPr sz="400"/>
            </a:lvl2pPr>
            <a:lvl3pPr marL="199979" indent="0">
              <a:buNone/>
              <a:defRPr sz="300"/>
            </a:lvl3pPr>
            <a:lvl4pPr marL="299969" indent="0">
              <a:buNone/>
              <a:defRPr sz="300"/>
            </a:lvl4pPr>
            <a:lvl5pPr marL="399959" indent="0">
              <a:buNone/>
              <a:defRPr sz="300"/>
            </a:lvl5pPr>
            <a:lvl6pPr marL="499948" indent="0">
              <a:buNone/>
              <a:defRPr sz="300"/>
            </a:lvl6pPr>
            <a:lvl7pPr marL="599938" indent="0">
              <a:buNone/>
              <a:defRPr sz="300"/>
            </a:lvl7pPr>
            <a:lvl8pPr marL="699927" indent="0">
              <a:buNone/>
              <a:defRPr sz="300"/>
            </a:lvl8pPr>
            <a:lvl9pPr marL="799917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45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4144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84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75" y="1535015"/>
            <a:ext cx="538691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75" y="2174975"/>
            <a:ext cx="538691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9" y="1535015"/>
            <a:ext cx="538880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9" y="2174975"/>
            <a:ext cx="538880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09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</p:spTree>
    <p:extLst>
      <p:ext uri="{BB962C8B-B14F-4D97-AF65-F5344CB8AC3E}">
        <p14:creationId xmlns:p14="http://schemas.microsoft.com/office/powerpoint/2010/main" val="579734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13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2951"/>
            <a:ext cx="4011084" cy="1162050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659" y="272952"/>
            <a:ext cx="6815667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77" y="1435002"/>
            <a:ext cx="4011084" cy="46910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58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65" y="4800600"/>
            <a:ext cx="7315352" cy="566738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65" y="612874"/>
            <a:ext cx="7315352" cy="4114800"/>
          </a:xfrm>
        </p:spPr>
        <p:txBody>
          <a:bodyPr/>
          <a:lstStyle>
            <a:lvl1pPr marL="0" indent="0">
              <a:buNone/>
              <a:defRPr sz="700"/>
            </a:lvl1pPr>
            <a:lvl2pPr marL="99990" indent="0">
              <a:buNone/>
              <a:defRPr sz="600"/>
            </a:lvl2pPr>
            <a:lvl3pPr marL="199979" indent="0">
              <a:buNone/>
              <a:defRPr sz="500"/>
            </a:lvl3pPr>
            <a:lvl4pPr marL="299969" indent="0">
              <a:buNone/>
              <a:defRPr sz="400"/>
            </a:lvl4pPr>
            <a:lvl5pPr marL="399959" indent="0">
              <a:buNone/>
              <a:defRPr sz="400"/>
            </a:lvl5pPr>
            <a:lvl6pPr marL="499948" indent="0">
              <a:buNone/>
              <a:defRPr sz="400"/>
            </a:lvl6pPr>
            <a:lvl7pPr marL="599938" indent="0">
              <a:buNone/>
              <a:defRPr sz="400"/>
            </a:lvl7pPr>
            <a:lvl8pPr marL="699927" indent="0">
              <a:buNone/>
              <a:defRPr sz="400"/>
            </a:lvl8pPr>
            <a:lvl9pPr marL="799917" indent="0">
              <a:buNone/>
              <a:defRPr sz="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65" y="5367338"/>
            <a:ext cx="7315352" cy="8048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67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28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352" y="274738"/>
            <a:ext cx="2742973" cy="58513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76" y="274738"/>
            <a:ext cx="8193389" cy="5851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885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4737"/>
            <a:ext cx="109726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14144" y="1600201"/>
            <a:ext cx="5468181" cy="22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4144" y="3877272"/>
            <a:ext cx="5468181" cy="2248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831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 useBgFill="1">
        <p:nvSpPr>
          <p:cNvPr id="4" name="Rounded Rectangle 10"/>
          <p:cNvSpPr/>
          <p:nvPr/>
        </p:nvSpPr>
        <p:spPr>
          <a:xfrm>
            <a:off x="173568" y="42863"/>
            <a:ext cx="12018433" cy="6691312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16" descr="Log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4062" r="2910" b="15689"/>
          <a:stretch>
            <a:fillRect/>
          </a:stretch>
        </p:blipFill>
        <p:spPr bwMode="auto">
          <a:xfrm>
            <a:off x="10183284" y="5610225"/>
            <a:ext cx="1919816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</p:spPr>
        <p:txBody>
          <a:bodyPr/>
          <a:lstStyle>
            <a:lvl1pPr>
              <a:defRPr>
                <a:solidFill>
                  <a:srgbClr val="176012"/>
                </a:solidFill>
              </a:defRPr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73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802"/>
            <a:ext cx="10363352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613"/>
            <a:ext cx="10363352" cy="1500188"/>
          </a:xfrm>
        </p:spPr>
        <p:txBody>
          <a:bodyPr anchor="b"/>
          <a:lstStyle>
            <a:lvl1pPr marL="0" indent="0">
              <a:buNone/>
              <a:defRPr sz="400"/>
            </a:lvl1pPr>
            <a:lvl2pPr marL="99990" indent="0">
              <a:buNone/>
              <a:defRPr sz="400"/>
            </a:lvl2pPr>
            <a:lvl3pPr marL="199979" indent="0">
              <a:buNone/>
              <a:defRPr sz="300"/>
            </a:lvl3pPr>
            <a:lvl4pPr marL="299969" indent="0">
              <a:buNone/>
              <a:defRPr sz="300"/>
            </a:lvl4pPr>
            <a:lvl5pPr marL="399959" indent="0">
              <a:buNone/>
              <a:defRPr sz="300"/>
            </a:lvl5pPr>
            <a:lvl6pPr marL="499948" indent="0">
              <a:buNone/>
              <a:defRPr sz="300"/>
            </a:lvl6pPr>
            <a:lvl7pPr marL="599938" indent="0">
              <a:buNone/>
              <a:defRPr sz="300"/>
            </a:lvl7pPr>
            <a:lvl8pPr marL="699927" indent="0">
              <a:buNone/>
              <a:defRPr sz="300"/>
            </a:lvl8pPr>
            <a:lvl9pPr marL="799917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1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76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4144" y="1600201"/>
            <a:ext cx="5468181" cy="452586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8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75" y="1535015"/>
            <a:ext cx="538691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75" y="2174975"/>
            <a:ext cx="538691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9" y="1535015"/>
            <a:ext cx="5388807" cy="639961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99990" indent="0">
              <a:buNone/>
              <a:defRPr sz="400" b="1"/>
            </a:lvl2pPr>
            <a:lvl3pPr marL="199979" indent="0">
              <a:buNone/>
              <a:defRPr sz="400" b="1"/>
            </a:lvl3pPr>
            <a:lvl4pPr marL="299969" indent="0">
              <a:buNone/>
              <a:defRPr sz="300" b="1"/>
            </a:lvl4pPr>
            <a:lvl5pPr marL="399959" indent="0">
              <a:buNone/>
              <a:defRPr sz="300" b="1"/>
            </a:lvl5pPr>
            <a:lvl6pPr marL="499948" indent="0">
              <a:buNone/>
              <a:defRPr sz="300" b="1"/>
            </a:lvl6pPr>
            <a:lvl7pPr marL="599938" indent="0">
              <a:buNone/>
              <a:defRPr sz="300" b="1"/>
            </a:lvl7pPr>
            <a:lvl8pPr marL="699927" indent="0">
              <a:buNone/>
              <a:defRPr sz="300" b="1"/>
            </a:lvl8pPr>
            <a:lvl9pPr marL="799917" indent="0">
              <a:buNone/>
              <a:defRPr sz="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9" y="2174975"/>
            <a:ext cx="5388807" cy="3951089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3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2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0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77" y="272951"/>
            <a:ext cx="4011084" cy="1162050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659" y="272952"/>
            <a:ext cx="6815667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77" y="1435002"/>
            <a:ext cx="4011084" cy="46910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2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65" y="4800600"/>
            <a:ext cx="7315352" cy="566738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65" y="612874"/>
            <a:ext cx="7315352" cy="4114800"/>
          </a:xfrm>
        </p:spPr>
        <p:txBody>
          <a:bodyPr/>
          <a:lstStyle>
            <a:lvl1pPr marL="0" indent="0">
              <a:buNone/>
              <a:defRPr sz="700"/>
            </a:lvl1pPr>
            <a:lvl2pPr marL="99990" indent="0">
              <a:buNone/>
              <a:defRPr sz="600"/>
            </a:lvl2pPr>
            <a:lvl3pPr marL="199979" indent="0">
              <a:buNone/>
              <a:defRPr sz="500"/>
            </a:lvl3pPr>
            <a:lvl4pPr marL="299969" indent="0">
              <a:buNone/>
              <a:defRPr sz="400"/>
            </a:lvl4pPr>
            <a:lvl5pPr marL="399959" indent="0">
              <a:buNone/>
              <a:defRPr sz="400"/>
            </a:lvl5pPr>
            <a:lvl6pPr marL="499948" indent="0">
              <a:buNone/>
              <a:defRPr sz="400"/>
            </a:lvl6pPr>
            <a:lvl7pPr marL="599938" indent="0">
              <a:buNone/>
              <a:defRPr sz="400"/>
            </a:lvl7pPr>
            <a:lvl8pPr marL="699927" indent="0">
              <a:buNone/>
              <a:defRPr sz="400"/>
            </a:lvl8pPr>
            <a:lvl9pPr marL="799917" indent="0">
              <a:buNone/>
              <a:defRPr sz="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65" y="5367338"/>
            <a:ext cx="7315352" cy="804863"/>
          </a:xfrm>
        </p:spPr>
        <p:txBody>
          <a:bodyPr/>
          <a:lstStyle>
            <a:lvl1pPr marL="0" indent="0">
              <a:buNone/>
              <a:defRPr sz="300"/>
            </a:lvl1pPr>
            <a:lvl2pPr marL="99990" indent="0">
              <a:buNone/>
              <a:defRPr sz="300"/>
            </a:lvl2pPr>
            <a:lvl3pPr marL="199979" indent="0">
              <a:buNone/>
              <a:defRPr sz="200"/>
            </a:lvl3pPr>
            <a:lvl4pPr marL="299969" indent="0">
              <a:buNone/>
              <a:defRPr sz="200"/>
            </a:lvl4pPr>
            <a:lvl5pPr marL="399959" indent="0">
              <a:buNone/>
              <a:defRPr sz="200"/>
            </a:lvl5pPr>
            <a:lvl6pPr marL="499948" indent="0">
              <a:buNone/>
              <a:defRPr sz="200"/>
            </a:lvl6pPr>
            <a:lvl7pPr marL="599938" indent="0">
              <a:buNone/>
              <a:defRPr sz="200"/>
            </a:lvl7pPr>
            <a:lvl8pPr marL="699927" indent="0">
              <a:buNone/>
              <a:defRPr sz="200"/>
            </a:lvl8pPr>
            <a:lvl9pPr marL="799917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730BE6-8E42-374C-85BC-B56FCFD5B26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77" y="6245126"/>
            <a:ext cx="3860649" cy="476250"/>
          </a:xfrm>
          <a:prstGeom prst="rect">
            <a:avLst/>
          </a:prstGeom>
        </p:spPr>
        <p:txBody>
          <a:bodyPr lIns="19998" tIns="9999" rIns="19998" bIns="999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77" y="6245126"/>
            <a:ext cx="2844649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9F71C4-38D9-3C4C-B25E-04DFB1B0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2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6178399" y="1340644"/>
            <a:ext cx="0" cy="5517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1" y="0"/>
            <a:ext cx="12210143" cy="1157288"/>
          </a:xfrm>
          <a:prstGeom prst="rect">
            <a:avLst/>
          </a:prstGeom>
          <a:gradFill flip="none" rotWithShape="1">
            <a:gsLst>
              <a:gs pos="100000">
                <a:srgbClr val="004442"/>
              </a:gs>
              <a:gs pos="19000">
                <a:srgbClr val="00808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wrap="none" lIns="60018" tIns="30235" rIns="60018" bIns="30235" anchor="ctr"/>
          <a:lstStyle/>
          <a:p>
            <a:endParaRPr lang="en-US" sz="1800" dirty="0">
              <a:solidFill>
                <a:srgbClr val="004442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904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77" y="1600201"/>
            <a:ext cx="10972649" cy="45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13400" y="1357314"/>
            <a:ext cx="16764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029200" y="1314451"/>
            <a:ext cx="1803400" cy="614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5886451"/>
            <a:ext cx="1549400" cy="824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80000" y="6715126"/>
            <a:ext cx="15494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304800" y="6781800"/>
            <a:ext cx="1158240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225800" y="1828800"/>
            <a:ext cx="59182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Round Same Side Corner Rectangle 3"/>
          <p:cNvSpPr/>
          <p:nvPr/>
        </p:nvSpPr>
        <p:spPr bwMode="auto">
          <a:xfrm>
            <a:off x="1143000" y="1928814"/>
            <a:ext cx="2565400" cy="1171575"/>
          </a:xfrm>
          <a:prstGeom prst="round2Same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Round Same Side Corner Rectangle 5"/>
          <p:cNvSpPr/>
          <p:nvPr/>
        </p:nvSpPr>
        <p:spPr bwMode="auto">
          <a:xfrm>
            <a:off x="9423400" y="242889"/>
            <a:ext cx="2667000" cy="942975"/>
          </a:xfrm>
          <a:prstGeom prst="round2Same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5" name="Content Placeholder 7" descr="Screen Shot 2017-11-12 at 8.32.39 AM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0" t="28135" r="8031" b="22948"/>
          <a:stretch/>
        </p:blipFill>
        <p:spPr>
          <a:xfrm>
            <a:off x="9482667" y="330200"/>
            <a:ext cx="2540000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71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5pPr>
      <a:lvl6pPr marL="99990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6pPr>
      <a:lvl7pPr marL="19997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7pPr>
      <a:lvl8pPr marL="29996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8pPr>
      <a:lvl9pPr marL="39995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74298" indent="-742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4442"/>
          </a:solidFill>
          <a:latin typeface="+mn-lt"/>
          <a:ea typeface="+mn-ea"/>
          <a:cs typeface="+mn-cs"/>
        </a:defRPr>
      </a:lvl1pPr>
      <a:lvl2pPr marL="161789" indent="-62841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rgbClr val="595959"/>
          </a:solidFill>
          <a:latin typeface="+mn-lt"/>
          <a:ea typeface="+mn-ea"/>
        </a:defRPr>
      </a:lvl2pPr>
      <a:lvl3pPr marL="249627" indent="-4964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B333C"/>
          </a:solidFill>
          <a:latin typeface="+mn-lt"/>
          <a:ea typeface="+mn-ea"/>
        </a:defRPr>
      </a:lvl3pPr>
      <a:lvl4pPr marL="350311" indent="-5138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  <a:ea typeface="+mn-ea"/>
        </a:defRPr>
      </a:lvl4pPr>
      <a:lvl5pPr marL="449606" indent="-4964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B333C"/>
          </a:solidFill>
          <a:latin typeface="+mn-lt"/>
          <a:ea typeface="+mn-ea"/>
        </a:defRPr>
      </a:lvl5pPr>
      <a:lvl6pPr marL="54959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6pPr>
      <a:lvl7pPr marL="64958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7pPr>
      <a:lvl8pPr marL="74957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8pPr>
      <a:lvl9pPr marL="84956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999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997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9996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9995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9994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9993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9992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9991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6178399" y="1340644"/>
            <a:ext cx="0" cy="5517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1" y="0"/>
            <a:ext cx="12210143" cy="1157288"/>
          </a:xfrm>
          <a:prstGeom prst="rect">
            <a:avLst/>
          </a:prstGeom>
          <a:gradFill flip="none" rotWithShape="1">
            <a:gsLst>
              <a:gs pos="100000">
                <a:srgbClr val="004442"/>
              </a:gs>
              <a:gs pos="19000">
                <a:srgbClr val="00808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wrap="none" lIns="60018" tIns="30235" rIns="60018" bIns="30235" anchor="ctr"/>
          <a:lstStyle/>
          <a:p>
            <a:endParaRPr lang="en-US" sz="1800" dirty="0">
              <a:solidFill>
                <a:srgbClr val="004442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904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77" y="1600201"/>
            <a:ext cx="10972649" cy="45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987" tIns="9994" rIns="19987" bIns="9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613400" y="1357314"/>
            <a:ext cx="16764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029200" y="1314451"/>
            <a:ext cx="1803400" cy="614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5886451"/>
            <a:ext cx="1549400" cy="824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80000" y="6715126"/>
            <a:ext cx="15494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304800" y="6781800"/>
            <a:ext cx="11582400" cy="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018" tIns="30235" rIns="60018" bIns="30235"/>
          <a:lstStyle/>
          <a:p>
            <a:endParaRPr lang="en-US" sz="18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225800" y="1828800"/>
            <a:ext cx="59182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Round Same Side Corner Rectangle 3"/>
          <p:cNvSpPr/>
          <p:nvPr/>
        </p:nvSpPr>
        <p:spPr bwMode="auto">
          <a:xfrm>
            <a:off x="1143000" y="1928814"/>
            <a:ext cx="2565400" cy="1171575"/>
          </a:xfrm>
          <a:prstGeom prst="round2Same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Round Same Side Corner Rectangle 5"/>
          <p:cNvSpPr/>
          <p:nvPr/>
        </p:nvSpPr>
        <p:spPr bwMode="auto">
          <a:xfrm>
            <a:off x="9423400" y="242889"/>
            <a:ext cx="2667000" cy="942975"/>
          </a:xfrm>
          <a:prstGeom prst="round2Same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60018" tIns="30235" rIns="60018" bIns="30235" numCol="1" rtlCol="0" anchor="t" anchorCtr="0" compatLnSpc="1">
            <a:prstTxWarp prst="textNoShape">
              <a:avLst/>
            </a:prstTxWarp>
          </a:bodyPr>
          <a:lstStyle/>
          <a:p>
            <a:pPr marL="224630" marR="0" indent="-224630" algn="l" defTabSz="137520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5" name="Content Placeholder 7" descr="Screen Shot 2017-11-12 at 8.32.39 AM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0" t="28135" r="8031" b="22948"/>
          <a:stretch/>
        </p:blipFill>
        <p:spPr>
          <a:xfrm>
            <a:off x="9482667" y="330200"/>
            <a:ext cx="2540000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88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5pPr>
      <a:lvl6pPr marL="99990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6pPr>
      <a:lvl7pPr marL="19997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7pPr>
      <a:lvl8pPr marL="29996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8pPr>
      <a:lvl9pPr marL="399959" algn="ctr" rtl="0" eaLnBrk="1" fontAlgn="base" hangingPunct="1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74298" indent="-742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4442"/>
          </a:solidFill>
          <a:latin typeface="+mn-lt"/>
          <a:ea typeface="+mn-ea"/>
          <a:cs typeface="+mn-cs"/>
        </a:defRPr>
      </a:lvl1pPr>
      <a:lvl2pPr marL="161789" indent="-62841" algn="l" rtl="0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rgbClr val="595959"/>
          </a:solidFill>
          <a:latin typeface="+mn-lt"/>
          <a:ea typeface="+mn-ea"/>
        </a:defRPr>
      </a:lvl2pPr>
      <a:lvl3pPr marL="249627" indent="-4964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B333C"/>
          </a:solidFill>
          <a:latin typeface="+mn-lt"/>
          <a:ea typeface="+mn-ea"/>
        </a:defRPr>
      </a:lvl3pPr>
      <a:lvl4pPr marL="350311" indent="-5138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  <a:ea typeface="+mn-ea"/>
        </a:defRPr>
      </a:lvl4pPr>
      <a:lvl5pPr marL="449606" indent="-4964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B333C"/>
          </a:solidFill>
          <a:latin typeface="+mn-lt"/>
          <a:ea typeface="+mn-ea"/>
        </a:defRPr>
      </a:lvl5pPr>
      <a:lvl6pPr marL="54959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6pPr>
      <a:lvl7pPr marL="649586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7pPr>
      <a:lvl8pPr marL="74957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8pPr>
      <a:lvl9pPr marL="849565" indent="-49648" algn="l" rtl="0" eaLnBrk="1" fontAlgn="base" hangingPunct="1">
        <a:spcBef>
          <a:spcPct val="20000"/>
        </a:spcBef>
        <a:spcAft>
          <a:spcPct val="0"/>
        </a:spcAft>
        <a:buChar char="»"/>
        <a:defRPr sz="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9990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997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9996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99959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9994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99938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9992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99917" algn="l" defTabSz="9999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A08DC-3275-BB49-AAA5-295F33B04B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GGQIP</a:t>
            </a:r>
            <a:r>
              <a:rPr lang="en-US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GQIP Level III/IV Workgroup Report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9F615-E13F-734E-8991-8BCDAA706E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Greg Patterson</a:t>
            </a:r>
          </a:p>
        </p:txBody>
      </p:sp>
    </p:spTree>
    <p:extLst>
      <p:ext uri="{BB962C8B-B14F-4D97-AF65-F5344CB8AC3E}">
        <p14:creationId xmlns:p14="http://schemas.microsoft.com/office/powerpoint/2010/main" val="153264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449951-7B58-544A-A619-747AA5FA0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III/IV </a:t>
            </a:r>
            <a:r>
              <a:rPr lang="en-US" dirty="0" smtClean="0"/>
              <a:t>Workgroup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3D7E5A-6D5C-B645-A2E0-0F1AD86C0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Goals</a:t>
            </a:r>
          </a:p>
          <a:p>
            <a:r>
              <a:rPr lang="en-US" dirty="0" smtClean="0"/>
              <a:t>Improve the outcome for critical trauma patients in rural Georgia</a:t>
            </a:r>
          </a:p>
          <a:p>
            <a:pPr lvl="1"/>
            <a:r>
              <a:rPr lang="en-US" dirty="0" smtClean="0"/>
              <a:t>Ensuring open lines of communication with referring facilities</a:t>
            </a:r>
          </a:p>
          <a:p>
            <a:pPr lvl="1"/>
            <a:r>
              <a:rPr lang="en-US" dirty="0" smtClean="0"/>
              <a:t>Identifying transfer barriers from Level III/IV trauma centers</a:t>
            </a:r>
          </a:p>
          <a:p>
            <a:pPr lvl="1"/>
            <a:r>
              <a:rPr lang="en-US" dirty="0" smtClean="0"/>
              <a:t>Compile and distribute a list of specialty care services/resources for centers</a:t>
            </a:r>
          </a:p>
          <a:p>
            <a:pPr lvl="1"/>
            <a:r>
              <a:rPr lang="en-US" dirty="0" smtClean="0"/>
              <a:t>Develop a tool for estimating costs for Level III/IV trauma centers</a:t>
            </a:r>
          </a:p>
          <a:p>
            <a:pPr lvl="1"/>
            <a:r>
              <a:rPr lang="en-US" dirty="0" smtClean="0"/>
              <a:t>Evaluate an external process review of Level IV trauma </a:t>
            </a:r>
            <a:r>
              <a:rPr lang="en-US" dirty="0" smtClean="0"/>
              <a:t>centers</a:t>
            </a:r>
          </a:p>
          <a:p>
            <a:pPr lvl="1"/>
            <a:r>
              <a:rPr lang="en-US" dirty="0" smtClean="0"/>
              <a:t>Develop a standardized trauma protocol for hospital and pre-hospital staff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23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FA425-4DB4-534B-BC06-2001CFA8D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III/IV </a:t>
            </a:r>
            <a:r>
              <a:rPr lang="en-US" dirty="0" smtClean="0"/>
              <a:t>Workgroup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0332A-399A-7C45-8776-6F55E5B5C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Progress</a:t>
            </a:r>
          </a:p>
          <a:p>
            <a:r>
              <a:rPr lang="en-US" dirty="0" smtClean="0"/>
              <a:t>Resource list complete</a:t>
            </a:r>
          </a:p>
          <a:p>
            <a:r>
              <a:rPr lang="en-US" dirty="0" smtClean="0"/>
              <a:t>Readiness Costs Survey </a:t>
            </a:r>
            <a:r>
              <a:rPr lang="en-US" dirty="0" smtClean="0"/>
              <a:t>tool </a:t>
            </a:r>
            <a:endParaRPr lang="en-US" dirty="0" smtClean="0"/>
          </a:p>
          <a:p>
            <a:pPr lvl="1"/>
            <a:r>
              <a:rPr lang="en-US" dirty="0" smtClean="0"/>
              <a:t>Revision of Level I/II survey</a:t>
            </a:r>
          </a:p>
          <a:p>
            <a:pPr lvl="1"/>
            <a:r>
              <a:rPr lang="en-US" dirty="0" smtClean="0"/>
              <a:t>Criteria mapping</a:t>
            </a:r>
          </a:p>
          <a:p>
            <a:r>
              <a:rPr lang="en-US" dirty="0" smtClean="0"/>
              <a:t>Level IV Survey </a:t>
            </a:r>
            <a:r>
              <a:rPr lang="en-US" dirty="0" smtClean="0"/>
              <a:t>external review process</a:t>
            </a:r>
            <a:endParaRPr lang="en-US" dirty="0" smtClean="0"/>
          </a:p>
          <a:p>
            <a:pPr lvl="1"/>
            <a:r>
              <a:rPr lang="en-US" dirty="0" smtClean="0"/>
              <a:t>Proposals for Level IV</a:t>
            </a:r>
          </a:p>
          <a:p>
            <a:r>
              <a:rPr lang="en-US" dirty="0" smtClean="0"/>
              <a:t>Rural Health strategic initiative</a:t>
            </a:r>
          </a:p>
          <a:p>
            <a:pPr lvl="1"/>
            <a:r>
              <a:rPr lang="en-US" dirty="0" smtClean="0"/>
              <a:t>Educational offerings</a:t>
            </a:r>
          </a:p>
          <a:p>
            <a:pPr lvl="1"/>
            <a:r>
              <a:rPr lang="en-US" dirty="0" smtClean="0"/>
              <a:t>Prehospital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5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CBFA-4707-CA4D-A1D5-F6BF95FF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III/</a:t>
            </a:r>
            <a:r>
              <a:rPr lang="en-US"/>
              <a:t>IV Workgroup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03686-C1D2-6247-AA5D-C528F0AC7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Goals/ Plans</a:t>
            </a:r>
          </a:p>
          <a:p>
            <a:pPr lvl="1"/>
            <a:r>
              <a:rPr lang="en-US" dirty="0" smtClean="0"/>
              <a:t>Survey of Level III/IV Readiness costs</a:t>
            </a:r>
          </a:p>
          <a:p>
            <a:pPr lvl="1"/>
            <a:r>
              <a:rPr lang="en-US" dirty="0" smtClean="0"/>
              <a:t>Level IV site survey proposals</a:t>
            </a:r>
          </a:p>
          <a:p>
            <a:pPr lvl="1"/>
            <a:r>
              <a:rPr lang="en-US" dirty="0" smtClean="0"/>
              <a:t>Collaborative educational opportunity </a:t>
            </a:r>
          </a:p>
          <a:p>
            <a:pPr marL="9894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64626"/>
      </p:ext>
    </p:extLst>
  </p:cSld>
  <p:clrMapOvr>
    <a:masterClrMapping/>
  </p:clrMapOvr>
</p:sld>
</file>

<file path=ppt/theme/theme1.xml><?xml version="1.0" encoding="utf-8"?>
<a:theme xmlns:a="http://schemas.openxmlformats.org/drawingml/2006/main" name="GQIP_PP_Master">
  <a:themeElements>
    <a:clrScheme name="GRIT">
      <a:dk1>
        <a:srgbClr val="343731"/>
      </a:dk1>
      <a:lt1>
        <a:srgbClr val="FFFFFF"/>
      </a:lt1>
      <a:dk2>
        <a:srgbClr val="000000"/>
      </a:dk2>
      <a:lt2>
        <a:srgbClr val="808080"/>
      </a:lt2>
      <a:accent1>
        <a:srgbClr val="E6A052"/>
      </a:accent1>
      <a:accent2>
        <a:srgbClr val="0B333C"/>
      </a:accent2>
      <a:accent3>
        <a:srgbClr val="4D0B51"/>
      </a:accent3>
      <a:accent4>
        <a:srgbClr val="E6A052"/>
      </a:accent4>
      <a:accent5>
        <a:srgbClr val="535E7A"/>
      </a:accent5>
      <a:accent6>
        <a:srgbClr val="FFFFFF"/>
      </a:accent6>
      <a:hlink>
        <a:srgbClr val="3E8B94"/>
      </a:hlink>
      <a:folHlink>
        <a:srgbClr val="9EA700"/>
      </a:folHlink>
    </a:clrScheme>
    <a:fontScheme name="medical poster with graphics_post design_08260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QIP_PP_Master" id="{70E8D433-FC68-5E4F-ADEB-203C2B513E52}" vid="{42189CBC-767D-3F4A-8373-2ADCC5CDC434}"/>
    </a:ext>
  </a:extLst>
</a:theme>
</file>

<file path=ppt/theme/theme2.xml><?xml version="1.0" encoding="utf-8"?>
<a:theme xmlns:a="http://schemas.openxmlformats.org/drawingml/2006/main" name="1_GQIP_PP_Master">
  <a:themeElements>
    <a:clrScheme name="GRIT">
      <a:dk1>
        <a:srgbClr val="343731"/>
      </a:dk1>
      <a:lt1>
        <a:srgbClr val="FFFFFF"/>
      </a:lt1>
      <a:dk2>
        <a:srgbClr val="000000"/>
      </a:dk2>
      <a:lt2>
        <a:srgbClr val="808080"/>
      </a:lt2>
      <a:accent1>
        <a:srgbClr val="E6A052"/>
      </a:accent1>
      <a:accent2>
        <a:srgbClr val="0B333C"/>
      </a:accent2>
      <a:accent3>
        <a:srgbClr val="4D0B51"/>
      </a:accent3>
      <a:accent4>
        <a:srgbClr val="E6A052"/>
      </a:accent4>
      <a:accent5>
        <a:srgbClr val="535E7A"/>
      </a:accent5>
      <a:accent6>
        <a:srgbClr val="FFFFFF"/>
      </a:accent6>
      <a:hlink>
        <a:srgbClr val="3E8B94"/>
      </a:hlink>
      <a:folHlink>
        <a:srgbClr val="9EA700"/>
      </a:folHlink>
    </a:clrScheme>
    <a:fontScheme name="medical poster with graphics_post design_08260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QIP_PP_Master" id="{70E8D433-FC68-5E4F-ADEB-203C2B513E52}" vid="{42189CBC-767D-3F4A-8373-2ADCC5CDC4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GQIP_PP_Master</Template>
  <TotalTime>204</TotalTime>
  <Words>136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Times New Roman</vt:lpstr>
      <vt:lpstr>GQIP_PP_Master</vt:lpstr>
      <vt:lpstr>1_GQIP_PP_Master</vt:lpstr>
      <vt:lpstr>GGQIPGQIP Level III/IV Workgroup Report </vt:lpstr>
      <vt:lpstr>Level III/IV Workgroup</vt:lpstr>
      <vt:lpstr>Level III/IV Workgroup</vt:lpstr>
      <vt:lpstr>Level III/IV Workgroup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GGQIPGQIP Meeting Template</dc:title>
  <dc:creator>Gina Solomon</dc:creator>
  <cp:lastModifiedBy>Vaughn, Kelli A</cp:lastModifiedBy>
  <cp:revision>12</cp:revision>
  <dcterms:created xsi:type="dcterms:W3CDTF">2021-02-22T22:05:57Z</dcterms:created>
  <dcterms:modified xsi:type="dcterms:W3CDTF">2021-07-26T14:54:33Z</dcterms:modified>
</cp:coreProperties>
</file>