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4" r:id="rId2"/>
  </p:sldMasterIdLst>
  <p:notesMasterIdLst>
    <p:notesMasterId r:id="rId19"/>
  </p:notesMasterIdLst>
  <p:sldIdLst>
    <p:sldId id="256" r:id="rId3"/>
    <p:sldId id="525" r:id="rId4"/>
    <p:sldId id="523" r:id="rId5"/>
    <p:sldId id="524" r:id="rId6"/>
    <p:sldId id="531" r:id="rId7"/>
    <p:sldId id="532" r:id="rId8"/>
    <p:sldId id="258" r:id="rId9"/>
    <p:sldId id="526" r:id="rId10"/>
    <p:sldId id="260" r:id="rId11"/>
    <p:sldId id="527" r:id="rId12"/>
    <p:sldId id="262" r:id="rId13"/>
    <p:sldId id="528" r:id="rId14"/>
    <p:sldId id="534" r:id="rId15"/>
    <p:sldId id="533" r:id="rId16"/>
    <p:sldId id="535" r:id="rId17"/>
    <p:sldId id="53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70068" autoAdjust="0"/>
  </p:normalViewPr>
  <p:slideViewPr>
    <p:cSldViewPr snapToGrid="0" snapToObjects="1">
      <p:cViewPr varScale="1">
        <p:scale>
          <a:sx n="87" d="100"/>
          <a:sy n="87" d="100"/>
        </p:scale>
        <p:origin x="208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8EBB02-CF8D-4797-B89D-3797BBD09716}" type="datetimeFigureOut">
              <a:rPr lang="en-US" smtClean="0"/>
              <a:t>8/10/21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07FFE0-ADFF-40AD-9251-9203B5154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726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report was based on data that is, in some cases basically two years old.  TQIP included about half of the registry patients that were submitted, which is a pretty standard scenario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7FFE0-ADFF-40AD-9251-9203B5154C8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895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what our risk adjusted mortality looked like…average across the board and our deciles, as a group have also fallen…so no bad news here.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7FFE0-ADFF-40AD-9251-9203B5154C8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01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 good across the board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7FFE0-ADFF-40AD-9251-9203B5154C8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057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Complications or MHE look much better too.  The red is almost totally gone from this slide as well.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7FFE0-ADFF-40AD-9251-9203B5154C8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554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7FFE0-ADFF-40AD-9251-9203B5154C8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581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7FFE0-ADFF-40AD-9251-9203B5154C8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134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324" y="2130326"/>
            <a:ext cx="10363352" cy="147012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650" y="3886200"/>
            <a:ext cx="8534703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4442"/>
                </a:solidFill>
              </a:defRPr>
            </a:lvl1pPr>
            <a:lvl2pPr marL="99990" indent="0" algn="ctr">
              <a:buNone/>
              <a:defRPr/>
            </a:lvl2pPr>
            <a:lvl3pPr marL="199979" indent="0" algn="ctr">
              <a:buNone/>
              <a:defRPr/>
            </a:lvl3pPr>
            <a:lvl4pPr marL="299969" indent="0" algn="ctr">
              <a:buNone/>
              <a:defRPr/>
            </a:lvl4pPr>
            <a:lvl5pPr marL="399959" indent="0" algn="ctr">
              <a:buNone/>
              <a:defRPr/>
            </a:lvl5pPr>
            <a:lvl6pPr marL="499948" indent="0" algn="ctr">
              <a:buNone/>
              <a:defRPr/>
            </a:lvl6pPr>
            <a:lvl7pPr marL="599938" indent="0" algn="ctr">
              <a:buNone/>
              <a:defRPr/>
            </a:lvl7pPr>
            <a:lvl8pPr marL="699927" indent="0" algn="ctr">
              <a:buNone/>
              <a:defRPr/>
            </a:lvl8pPr>
            <a:lvl9pPr marL="79991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067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77" y="6245126"/>
            <a:ext cx="2844649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A730BE6-8E42-374C-85BC-B56FCFD5B26E}" type="datetimeFigureOut">
              <a:rPr lang="en-US" smtClean="0"/>
              <a:t>8/10/21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77" y="6245126"/>
            <a:ext cx="3860649" cy="476250"/>
          </a:xfrm>
          <a:prstGeom prst="rect">
            <a:avLst/>
          </a:prstGeom>
        </p:spPr>
        <p:txBody>
          <a:bodyPr lIns="19998" tIns="9999" rIns="19998" bIns="9999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77" y="6245126"/>
            <a:ext cx="2844649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89F71C4-38D9-3C4C-B25E-04DFB1B08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076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352" y="274738"/>
            <a:ext cx="2742973" cy="585132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76" y="274738"/>
            <a:ext cx="8193389" cy="58513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77" y="6245126"/>
            <a:ext cx="2844649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A730BE6-8E42-374C-85BC-B56FCFD5B26E}" type="datetimeFigureOut">
              <a:rPr lang="en-US" smtClean="0"/>
              <a:t>8/10/21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77" y="6245126"/>
            <a:ext cx="3860649" cy="476250"/>
          </a:xfrm>
          <a:prstGeom prst="rect">
            <a:avLst/>
          </a:prstGeom>
        </p:spPr>
        <p:txBody>
          <a:bodyPr lIns="19998" tIns="9999" rIns="19998" bIns="9999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77" y="6245126"/>
            <a:ext cx="2844649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89F71C4-38D9-3C4C-B25E-04DFB1B08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749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77" y="274737"/>
            <a:ext cx="10972649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76" y="1600201"/>
            <a:ext cx="5468181" cy="45258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14144" y="1600201"/>
            <a:ext cx="5468181" cy="22484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14144" y="3877272"/>
            <a:ext cx="5468181" cy="22487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77" y="6245126"/>
            <a:ext cx="2844649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A730BE6-8E42-374C-85BC-B56FCFD5B26E}" type="datetimeFigureOut">
              <a:rPr lang="en-US" smtClean="0"/>
              <a:t>8/10/21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77" y="6245126"/>
            <a:ext cx="3860649" cy="476250"/>
          </a:xfrm>
          <a:prstGeom prst="rect">
            <a:avLst/>
          </a:prstGeom>
        </p:spPr>
        <p:txBody>
          <a:bodyPr lIns="19998" tIns="9999" rIns="19998" bIns="9999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77" y="6245126"/>
            <a:ext cx="2844649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89F71C4-38D9-3C4C-B25E-04DFB1B08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336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 useBgFill="1">
        <p:nvSpPr>
          <p:cNvPr id="4" name="Rounded Rectangle 10"/>
          <p:cNvSpPr/>
          <p:nvPr/>
        </p:nvSpPr>
        <p:spPr>
          <a:xfrm>
            <a:off x="173568" y="42863"/>
            <a:ext cx="12018433" cy="6691312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5" name="Rectangle 4"/>
          <p:cNvSpPr/>
          <p:nvPr/>
        </p:nvSpPr>
        <p:spPr>
          <a:xfrm>
            <a:off x="84667" y="1449389"/>
            <a:ext cx="12026900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6" name="Rectangle 5"/>
          <p:cNvSpPr/>
          <p:nvPr/>
        </p:nvSpPr>
        <p:spPr>
          <a:xfrm>
            <a:off x="84667" y="1397000"/>
            <a:ext cx="12026900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7" name="Rectangle 6"/>
          <p:cNvSpPr/>
          <p:nvPr/>
        </p:nvSpPr>
        <p:spPr>
          <a:xfrm>
            <a:off x="84667" y="2976564"/>
            <a:ext cx="12026900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pic>
        <p:nvPicPr>
          <p:cNvPr id="8" name="Picture 16" descr="Logo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6" t="4062" r="2910" b="15689"/>
          <a:stretch>
            <a:fillRect/>
          </a:stretch>
        </p:blipFill>
        <p:spPr bwMode="auto">
          <a:xfrm>
            <a:off x="10183284" y="5610225"/>
            <a:ext cx="1919816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0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1"/>
          </p:nvPr>
        </p:nvSpPr>
        <p:spPr>
          <a:xfrm>
            <a:off x="194733" y="6210300"/>
            <a:ext cx="609600" cy="457200"/>
          </a:xfrm>
          <a:prstGeom prst="ellipse">
            <a:avLst/>
          </a:prstGeom>
        </p:spPr>
        <p:txBody>
          <a:bodyPr/>
          <a:lstStyle>
            <a:lvl1pPr>
              <a:defRPr>
                <a:solidFill>
                  <a:srgbClr val="176012"/>
                </a:solidFill>
              </a:defRPr>
            </a:lvl1pPr>
          </a:lstStyle>
          <a:p>
            <a:fld id="{589F71C4-38D9-3C4C-B25E-04DFB1B08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1983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324" y="2130326"/>
            <a:ext cx="10363352" cy="147012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650" y="3886200"/>
            <a:ext cx="8534703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4442"/>
                </a:solidFill>
              </a:defRPr>
            </a:lvl1pPr>
            <a:lvl2pPr marL="99990" indent="0" algn="ctr">
              <a:buNone/>
              <a:defRPr/>
            </a:lvl2pPr>
            <a:lvl3pPr marL="199979" indent="0" algn="ctr">
              <a:buNone/>
              <a:defRPr/>
            </a:lvl3pPr>
            <a:lvl4pPr marL="299969" indent="0" algn="ctr">
              <a:buNone/>
              <a:defRPr/>
            </a:lvl4pPr>
            <a:lvl5pPr marL="399959" indent="0" algn="ctr">
              <a:buNone/>
              <a:defRPr/>
            </a:lvl5pPr>
            <a:lvl6pPr marL="499948" indent="0" algn="ctr">
              <a:buNone/>
              <a:defRPr/>
            </a:lvl6pPr>
            <a:lvl7pPr marL="599938" indent="0" algn="ctr">
              <a:buNone/>
              <a:defRPr/>
            </a:lvl7pPr>
            <a:lvl8pPr marL="699927" indent="0" algn="ctr">
              <a:buNone/>
              <a:defRPr/>
            </a:lvl8pPr>
            <a:lvl9pPr marL="79991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6904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</p:spTree>
    <p:extLst>
      <p:ext uri="{BB962C8B-B14F-4D97-AF65-F5344CB8AC3E}">
        <p14:creationId xmlns:p14="http://schemas.microsoft.com/office/powerpoint/2010/main" val="4909068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3" y="4406802"/>
            <a:ext cx="10363352" cy="1362075"/>
          </a:xfrm>
        </p:spPr>
        <p:txBody>
          <a:bodyPr anchor="t"/>
          <a:lstStyle>
            <a:lvl1pPr algn="l">
              <a:defRPr sz="9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3" y="2906613"/>
            <a:ext cx="10363352" cy="1500188"/>
          </a:xfrm>
        </p:spPr>
        <p:txBody>
          <a:bodyPr anchor="b"/>
          <a:lstStyle>
            <a:lvl1pPr marL="0" indent="0">
              <a:buNone/>
              <a:defRPr sz="400"/>
            </a:lvl1pPr>
            <a:lvl2pPr marL="99990" indent="0">
              <a:buNone/>
              <a:defRPr sz="400"/>
            </a:lvl2pPr>
            <a:lvl3pPr marL="199979" indent="0">
              <a:buNone/>
              <a:defRPr sz="300"/>
            </a:lvl3pPr>
            <a:lvl4pPr marL="299969" indent="0">
              <a:buNone/>
              <a:defRPr sz="300"/>
            </a:lvl4pPr>
            <a:lvl5pPr marL="399959" indent="0">
              <a:buNone/>
              <a:defRPr sz="300"/>
            </a:lvl5pPr>
            <a:lvl6pPr marL="499948" indent="0">
              <a:buNone/>
              <a:defRPr sz="300"/>
            </a:lvl6pPr>
            <a:lvl7pPr marL="599938" indent="0">
              <a:buNone/>
              <a:defRPr sz="300"/>
            </a:lvl7pPr>
            <a:lvl8pPr marL="699927" indent="0">
              <a:buNone/>
              <a:defRPr sz="300"/>
            </a:lvl8pPr>
            <a:lvl9pPr marL="799917" indent="0">
              <a:buNone/>
              <a:defRPr sz="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77" y="6245126"/>
            <a:ext cx="2844649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A730BE6-8E42-374C-85BC-B56FCFD5B26E}" type="datetimeFigureOut">
              <a:rPr lang="en-US" smtClean="0"/>
              <a:t>8/10/21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77" y="6245126"/>
            <a:ext cx="3860649" cy="476250"/>
          </a:xfrm>
          <a:prstGeom prst="rect">
            <a:avLst/>
          </a:prstGeom>
        </p:spPr>
        <p:txBody>
          <a:bodyPr lIns="19998" tIns="9999" rIns="19998" bIns="9999"/>
          <a:lstStyle>
            <a:lvl1pPr>
              <a:defRPr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77" y="6245126"/>
            <a:ext cx="2844649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89F71C4-38D9-3C4C-B25E-04DFB1B08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451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76" y="1600201"/>
            <a:ext cx="5468181" cy="4525863"/>
          </a:xfrm>
        </p:spPr>
        <p:txBody>
          <a:bodyPr/>
          <a:lstStyle>
            <a:lvl1pPr>
              <a:defRPr sz="600"/>
            </a:lvl1pPr>
            <a:lvl2pPr>
              <a:defRPr sz="500"/>
            </a:lvl2pPr>
            <a:lvl3pPr>
              <a:defRPr sz="400"/>
            </a:lvl3pPr>
            <a:lvl4pPr>
              <a:defRPr sz="400"/>
            </a:lvl4pPr>
            <a:lvl5pPr>
              <a:defRPr sz="400"/>
            </a:lvl5pPr>
            <a:lvl6pPr>
              <a:defRPr sz="400"/>
            </a:lvl6pPr>
            <a:lvl7pPr>
              <a:defRPr sz="400"/>
            </a:lvl7pPr>
            <a:lvl8pPr>
              <a:defRPr sz="400"/>
            </a:lvl8pPr>
            <a:lvl9pPr>
              <a:defRPr sz="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4144" y="1600201"/>
            <a:ext cx="5468181" cy="4525863"/>
          </a:xfrm>
        </p:spPr>
        <p:txBody>
          <a:bodyPr/>
          <a:lstStyle>
            <a:lvl1pPr>
              <a:defRPr sz="600"/>
            </a:lvl1pPr>
            <a:lvl2pPr>
              <a:defRPr sz="500"/>
            </a:lvl2pPr>
            <a:lvl3pPr>
              <a:defRPr sz="400"/>
            </a:lvl3pPr>
            <a:lvl4pPr>
              <a:defRPr sz="400"/>
            </a:lvl4pPr>
            <a:lvl5pPr>
              <a:defRPr sz="400"/>
            </a:lvl5pPr>
            <a:lvl6pPr>
              <a:defRPr sz="400"/>
            </a:lvl6pPr>
            <a:lvl7pPr>
              <a:defRPr sz="400"/>
            </a:lvl7pPr>
            <a:lvl8pPr>
              <a:defRPr sz="400"/>
            </a:lvl8pPr>
            <a:lvl9pPr>
              <a:defRPr sz="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77" y="6245126"/>
            <a:ext cx="2844649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A730BE6-8E42-374C-85BC-B56FCFD5B26E}" type="datetimeFigureOut">
              <a:rPr lang="en-US" smtClean="0"/>
              <a:t>8/10/21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77" y="6245126"/>
            <a:ext cx="3860649" cy="476250"/>
          </a:xfrm>
          <a:prstGeom prst="rect">
            <a:avLst/>
          </a:prstGeom>
        </p:spPr>
        <p:txBody>
          <a:bodyPr lIns="19998" tIns="9999" rIns="19998" bIns="9999"/>
          <a:lstStyle>
            <a:lvl1pPr>
              <a:defRPr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77" y="6245126"/>
            <a:ext cx="2844649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89F71C4-38D9-3C4C-B25E-04DFB1B08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8843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75" y="1535015"/>
            <a:ext cx="5386917" cy="639961"/>
          </a:xfrm>
        </p:spPr>
        <p:txBody>
          <a:bodyPr anchor="b"/>
          <a:lstStyle>
            <a:lvl1pPr marL="0" indent="0">
              <a:buNone/>
              <a:defRPr sz="500" b="1"/>
            </a:lvl1pPr>
            <a:lvl2pPr marL="99990" indent="0">
              <a:buNone/>
              <a:defRPr sz="400" b="1"/>
            </a:lvl2pPr>
            <a:lvl3pPr marL="199979" indent="0">
              <a:buNone/>
              <a:defRPr sz="400" b="1"/>
            </a:lvl3pPr>
            <a:lvl4pPr marL="299969" indent="0">
              <a:buNone/>
              <a:defRPr sz="300" b="1"/>
            </a:lvl4pPr>
            <a:lvl5pPr marL="399959" indent="0">
              <a:buNone/>
              <a:defRPr sz="300" b="1"/>
            </a:lvl5pPr>
            <a:lvl6pPr marL="499948" indent="0">
              <a:buNone/>
              <a:defRPr sz="300" b="1"/>
            </a:lvl6pPr>
            <a:lvl7pPr marL="599938" indent="0">
              <a:buNone/>
              <a:defRPr sz="300" b="1"/>
            </a:lvl7pPr>
            <a:lvl8pPr marL="699927" indent="0">
              <a:buNone/>
              <a:defRPr sz="300" b="1"/>
            </a:lvl8pPr>
            <a:lvl9pPr marL="799917" indent="0">
              <a:buNone/>
              <a:defRPr sz="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75" y="2174975"/>
            <a:ext cx="5386917" cy="3951089"/>
          </a:xfrm>
        </p:spPr>
        <p:txBody>
          <a:bodyPr/>
          <a:lstStyle>
            <a:lvl1pPr>
              <a:defRPr sz="500"/>
            </a:lvl1pPr>
            <a:lvl2pPr>
              <a:defRPr sz="400"/>
            </a:lvl2pPr>
            <a:lvl3pPr>
              <a:defRPr sz="400"/>
            </a:lvl3pPr>
            <a:lvl4pPr>
              <a:defRPr sz="300"/>
            </a:lvl4pPr>
            <a:lvl5pPr>
              <a:defRPr sz="300"/>
            </a:lvl5pPr>
            <a:lvl6pPr>
              <a:defRPr sz="300"/>
            </a:lvl6pPr>
            <a:lvl7pPr>
              <a:defRPr sz="300"/>
            </a:lvl7pPr>
            <a:lvl8pPr>
              <a:defRPr sz="300"/>
            </a:lvl8pPr>
            <a:lvl9pPr>
              <a:defRPr sz="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19" y="1535015"/>
            <a:ext cx="5388807" cy="639961"/>
          </a:xfrm>
        </p:spPr>
        <p:txBody>
          <a:bodyPr anchor="b"/>
          <a:lstStyle>
            <a:lvl1pPr marL="0" indent="0">
              <a:buNone/>
              <a:defRPr sz="500" b="1"/>
            </a:lvl1pPr>
            <a:lvl2pPr marL="99990" indent="0">
              <a:buNone/>
              <a:defRPr sz="400" b="1"/>
            </a:lvl2pPr>
            <a:lvl3pPr marL="199979" indent="0">
              <a:buNone/>
              <a:defRPr sz="400" b="1"/>
            </a:lvl3pPr>
            <a:lvl4pPr marL="299969" indent="0">
              <a:buNone/>
              <a:defRPr sz="300" b="1"/>
            </a:lvl4pPr>
            <a:lvl5pPr marL="399959" indent="0">
              <a:buNone/>
              <a:defRPr sz="300" b="1"/>
            </a:lvl5pPr>
            <a:lvl6pPr marL="499948" indent="0">
              <a:buNone/>
              <a:defRPr sz="300" b="1"/>
            </a:lvl6pPr>
            <a:lvl7pPr marL="599938" indent="0">
              <a:buNone/>
              <a:defRPr sz="300" b="1"/>
            </a:lvl7pPr>
            <a:lvl8pPr marL="699927" indent="0">
              <a:buNone/>
              <a:defRPr sz="300" b="1"/>
            </a:lvl8pPr>
            <a:lvl9pPr marL="799917" indent="0">
              <a:buNone/>
              <a:defRPr sz="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19" y="2174975"/>
            <a:ext cx="5388807" cy="3951089"/>
          </a:xfrm>
        </p:spPr>
        <p:txBody>
          <a:bodyPr/>
          <a:lstStyle>
            <a:lvl1pPr>
              <a:defRPr sz="500"/>
            </a:lvl1pPr>
            <a:lvl2pPr>
              <a:defRPr sz="400"/>
            </a:lvl2pPr>
            <a:lvl3pPr>
              <a:defRPr sz="400"/>
            </a:lvl3pPr>
            <a:lvl4pPr>
              <a:defRPr sz="300"/>
            </a:lvl4pPr>
            <a:lvl5pPr>
              <a:defRPr sz="300"/>
            </a:lvl5pPr>
            <a:lvl6pPr>
              <a:defRPr sz="300"/>
            </a:lvl6pPr>
            <a:lvl7pPr>
              <a:defRPr sz="300"/>
            </a:lvl7pPr>
            <a:lvl8pPr>
              <a:defRPr sz="300"/>
            </a:lvl8pPr>
            <a:lvl9pPr>
              <a:defRPr sz="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77" y="6245126"/>
            <a:ext cx="2844649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A730BE6-8E42-374C-85BC-B56FCFD5B26E}" type="datetimeFigureOut">
              <a:rPr lang="en-US" smtClean="0"/>
              <a:t>8/10/21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77" y="6245126"/>
            <a:ext cx="3860649" cy="476250"/>
          </a:xfrm>
          <a:prstGeom prst="rect">
            <a:avLst/>
          </a:prstGeom>
        </p:spPr>
        <p:txBody>
          <a:bodyPr lIns="19998" tIns="9999" rIns="19998" bIns="9999"/>
          <a:lstStyle>
            <a:lvl1pPr>
              <a:defRPr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77" y="6245126"/>
            <a:ext cx="2844649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89F71C4-38D9-3C4C-B25E-04DFB1B08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9091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77" y="6245126"/>
            <a:ext cx="2844649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A730BE6-8E42-374C-85BC-B56FCFD5B26E}" type="datetimeFigureOut">
              <a:rPr lang="en-US" smtClean="0"/>
              <a:t>8/10/21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77" y="6245126"/>
            <a:ext cx="3860649" cy="476250"/>
          </a:xfrm>
          <a:prstGeom prst="rect">
            <a:avLst/>
          </a:prstGeom>
        </p:spPr>
        <p:txBody>
          <a:bodyPr lIns="19998" tIns="9999" rIns="19998" bIns="9999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77" y="6245126"/>
            <a:ext cx="2844649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89F71C4-38D9-3C4C-B25E-04DFB1B08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66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</p:spTree>
    <p:extLst>
      <p:ext uri="{BB962C8B-B14F-4D97-AF65-F5344CB8AC3E}">
        <p14:creationId xmlns:p14="http://schemas.microsoft.com/office/powerpoint/2010/main" val="5797348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77" y="6245126"/>
            <a:ext cx="2844649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A730BE6-8E42-374C-85BC-B56FCFD5B26E}" type="datetimeFigureOut">
              <a:rPr lang="en-US" smtClean="0"/>
              <a:t>8/10/21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77" y="6245126"/>
            <a:ext cx="3860649" cy="476250"/>
          </a:xfrm>
          <a:prstGeom prst="rect">
            <a:avLst/>
          </a:prstGeom>
        </p:spPr>
        <p:txBody>
          <a:bodyPr lIns="19998" tIns="9999" rIns="19998" bIns="9999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77" y="6245126"/>
            <a:ext cx="2844649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89F71C4-38D9-3C4C-B25E-04DFB1B08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9132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77" y="272951"/>
            <a:ext cx="4011084" cy="1162050"/>
          </a:xfrm>
        </p:spPr>
        <p:txBody>
          <a:bodyPr anchor="b"/>
          <a:lstStyle>
            <a:lvl1pPr algn="l">
              <a:defRPr sz="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659" y="272952"/>
            <a:ext cx="6815667" cy="5853113"/>
          </a:xfrm>
        </p:spPr>
        <p:txBody>
          <a:bodyPr/>
          <a:lstStyle>
            <a:lvl1pPr>
              <a:defRPr sz="700"/>
            </a:lvl1pPr>
            <a:lvl2pPr>
              <a:defRPr sz="600"/>
            </a:lvl2pPr>
            <a:lvl3pPr>
              <a:defRPr sz="500"/>
            </a:lvl3pPr>
            <a:lvl4pPr>
              <a:defRPr sz="400"/>
            </a:lvl4pPr>
            <a:lvl5pPr>
              <a:defRPr sz="400"/>
            </a:lvl5pPr>
            <a:lvl6pPr>
              <a:defRPr sz="400"/>
            </a:lvl6pPr>
            <a:lvl7pPr>
              <a:defRPr sz="400"/>
            </a:lvl7pPr>
            <a:lvl8pPr>
              <a:defRPr sz="400"/>
            </a:lvl8pPr>
            <a:lvl9pPr>
              <a:defRPr sz="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77" y="1435002"/>
            <a:ext cx="4011084" cy="4691063"/>
          </a:xfrm>
        </p:spPr>
        <p:txBody>
          <a:bodyPr/>
          <a:lstStyle>
            <a:lvl1pPr marL="0" indent="0">
              <a:buNone/>
              <a:defRPr sz="300"/>
            </a:lvl1pPr>
            <a:lvl2pPr marL="99990" indent="0">
              <a:buNone/>
              <a:defRPr sz="300"/>
            </a:lvl2pPr>
            <a:lvl3pPr marL="199979" indent="0">
              <a:buNone/>
              <a:defRPr sz="200"/>
            </a:lvl3pPr>
            <a:lvl4pPr marL="299969" indent="0">
              <a:buNone/>
              <a:defRPr sz="200"/>
            </a:lvl4pPr>
            <a:lvl5pPr marL="399959" indent="0">
              <a:buNone/>
              <a:defRPr sz="200"/>
            </a:lvl5pPr>
            <a:lvl6pPr marL="499948" indent="0">
              <a:buNone/>
              <a:defRPr sz="200"/>
            </a:lvl6pPr>
            <a:lvl7pPr marL="599938" indent="0">
              <a:buNone/>
              <a:defRPr sz="200"/>
            </a:lvl7pPr>
            <a:lvl8pPr marL="699927" indent="0">
              <a:buNone/>
              <a:defRPr sz="200"/>
            </a:lvl8pPr>
            <a:lvl9pPr marL="799917" indent="0">
              <a:buNone/>
              <a:defRPr sz="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77" y="6245126"/>
            <a:ext cx="2844649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A730BE6-8E42-374C-85BC-B56FCFD5B26E}" type="datetimeFigureOut">
              <a:rPr lang="en-US" smtClean="0"/>
              <a:t>8/10/21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77" y="6245126"/>
            <a:ext cx="3860649" cy="476250"/>
          </a:xfrm>
          <a:prstGeom prst="rect">
            <a:avLst/>
          </a:prstGeom>
        </p:spPr>
        <p:txBody>
          <a:bodyPr lIns="19998" tIns="9999" rIns="19998" bIns="9999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77" y="6245126"/>
            <a:ext cx="2844649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89F71C4-38D9-3C4C-B25E-04DFB1B08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7583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565" y="4800600"/>
            <a:ext cx="7315352" cy="566738"/>
          </a:xfrm>
        </p:spPr>
        <p:txBody>
          <a:bodyPr anchor="b"/>
          <a:lstStyle>
            <a:lvl1pPr algn="l">
              <a:defRPr sz="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565" y="612874"/>
            <a:ext cx="7315352" cy="4114800"/>
          </a:xfrm>
        </p:spPr>
        <p:txBody>
          <a:bodyPr/>
          <a:lstStyle>
            <a:lvl1pPr marL="0" indent="0">
              <a:buNone/>
              <a:defRPr sz="700"/>
            </a:lvl1pPr>
            <a:lvl2pPr marL="99990" indent="0">
              <a:buNone/>
              <a:defRPr sz="600"/>
            </a:lvl2pPr>
            <a:lvl3pPr marL="199979" indent="0">
              <a:buNone/>
              <a:defRPr sz="500"/>
            </a:lvl3pPr>
            <a:lvl4pPr marL="299969" indent="0">
              <a:buNone/>
              <a:defRPr sz="400"/>
            </a:lvl4pPr>
            <a:lvl5pPr marL="399959" indent="0">
              <a:buNone/>
              <a:defRPr sz="400"/>
            </a:lvl5pPr>
            <a:lvl6pPr marL="499948" indent="0">
              <a:buNone/>
              <a:defRPr sz="400"/>
            </a:lvl6pPr>
            <a:lvl7pPr marL="599938" indent="0">
              <a:buNone/>
              <a:defRPr sz="400"/>
            </a:lvl7pPr>
            <a:lvl8pPr marL="699927" indent="0">
              <a:buNone/>
              <a:defRPr sz="400"/>
            </a:lvl8pPr>
            <a:lvl9pPr marL="799917" indent="0">
              <a:buNone/>
              <a:defRPr sz="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565" y="5367338"/>
            <a:ext cx="7315352" cy="804863"/>
          </a:xfrm>
        </p:spPr>
        <p:txBody>
          <a:bodyPr/>
          <a:lstStyle>
            <a:lvl1pPr marL="0" indent="0">
              <a:buNone/>
              <a:defRPr sz="300"/>
            </a:lvl1pPr>
            <a:lvl2pPr marL="99990" indent="0">
              <a:buNone/>
              <a:defRPr sz="300"/>
            </a:lvl2pPr>
            <a:lvl3pPr marL="199979" indent="0">
              <a:buNone/>
              <a:defRPr sz="200"/>
            </a:lvl3pPr>
            <a:lvl4pPr marL="299969" indent="0">
              <a:buNone/>
              <a:defRPr sz="200"/>
            </a:lvl4pPr>
            <a:lvl5pPr marL="399959" indent="0">
              <a:buNone/>
              <a:defRPr sz="200"/>
            </a:lvl5pPr>
            <a:lvl6pPr marL="499948" indent="0">
              <a:buNone/>
              <a:defRPr sz="200"/>
            </a:lvl6pPr>
            <a:lvl7pPr marL="599938" indent="0">
              <a:buNone/>
              <a:defRPr sz="200"/>
            </a:lvl7pPr>
            <a:lvl8pPr marL="699927" indent="0">
              <a:buNone/>
              <a:defRPr sz="200"/>
            </a:lvl8pPr>
            <a:lvl9pPr marL="799917" indent="0">
              <a:buNone/>
              <a:defRPr sz="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77" y="6245126"/>
            <a:ext cx="2844649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A730BE6-8E42-374C-85BC-B56FCFD5B26E}" type="datetimeFigureOut">
              <a:rPr lang="en-US" smtClean="0"/>
              <a:t>8/10/21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77" y="6245126"/>
            <a:ext cx="3860649" cy="476250"/>
          </a:xfrm>
          <a:prstGeom prst="rect">
            <a:avLst/>
          </a:prstGeom>
        </p:spPr>
        <p:txBody>
          <a:bodyPr lIns="19998" tIns="9999" rIns="19998" bIns="9999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77" y="6245126"/>
            <a:ext cx="2844649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89F71C4-38D9-3C4C-B25E-04DFB1B08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0673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77" y="6245126"/>
            <a:ext cx="2844649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A730BE6-8E42-374C-85BC-B56FCFD5B26E}" type="datetimeFigureOut">
              <a:rPr lang="en-US" smtClean="0"/>
              <a:t>8/10/21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77" y="6245126"/>
            <a:ext cx="3860649" cy="476250"/>
          </a:xfrm>
          <a:prstGeom prst="rect">
            <a:avLst/>
          </a:prstGeom>
        </p:spPr>
        <p:txBody>
          <a:bodyPr lIns="19998" tIns="9999" rIns="19998" bIns="9999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77" y="6245126"/>
            <a:ext cx="2844649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89F71C4-38D9-3C4C-B25E-04DFB1B08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280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352" y="274738"/>
            <a:ext cx="2742973" cy="585132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76" y="274738"/>
            <a:ext cx="8193389" cy="58513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77" y="6245126"/>
            <a:ext cx="2844649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A730BE6-8E42-374C-85BC-B56FCFD5B26E}" type="datetimeFigureOut">
              <a:rPr lang="en-US" smtClean="0"/>
              <a:t>8/10/21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77" y="6245126"/>
            <a:ext cx="3860649" cy="476250"/>
          </a:xfrm>
          <a:prstGeom prst="rect">
            <a:avLst/>
          </a:prstGeom>
        </p:spPr>
        <p:txBody>
          <a:bodyPr lIns="19998" tIns="9999" rIns="19998" bIns="9999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77" y="6245126"/>
            <a:ext cx="2844649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89F71C4-38D9-3C4C-B25E-04DFB1B08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1885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77" y="274737"/>
            <a:ext cx="10972649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76" y="1600201"/>
            <a:ext cx="5468181" cy="45258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14144" y="1600201"/>
            <a:ext cx="5468181" cy="22484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14144" y="3877272"/>
            <a:ext cx="5468181" cy="22487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77" y="6245126"/>
            <a:ext cx="2844649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A730BE6-8E42-374C-85BC-B56FCFD5B26E}" type="datetimeFigureOut">
              <a:rPr lang="en-US" smtClean="0"/>
              <a:t>8/10/21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77" y="6245126"/>
            <a:ext cx="3860649" cy="476250"/>
          </a:xfrm>
          <a:prstGeom prst="rect">
            <a:avLst/>
          </a:prstGeom>
        </p:spPr>
        <p:txBody>
          <a:bodyPr lIns="19998" tIns="9999" rIns="19998" bIns="9999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77" y="6245126"/>
            <a:ext cx="2844649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89F71C4-38D9-3C4C-B25E-04DFB1B08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0831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 useBgFill="1">
        <p:nvSpPr>
          <p:cNvPr id="4" name="Rounded Rectangle 10"/>
          <p:cNvSpPr/>
          <p:nvPr/>
        </p:nvSpPr>
        <p:spPr>
          <a:xfrm>
            <a:off x="173568" y="42863"/>
            <a:ext cx="12018433" cy="6691312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5" name="Rectangle 4"/>
          <p:cNvSpPr/>
          <p:nvPr/>
        </p:nvSpPr>
        <p:spPr>
          <a:xfrm>
            <a:off x="84667" y="1449389"/>
            <a:ext cx="12026900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6" name="Rectangle 5"/>
          <p:cNvSpPr/>
          <p:nvPr/>
        </p:nvSpPr>
        <p:spPr>
          <a:xfrm>
            <a:off x="84667" y="1397000"/>
            <a:ext cx="12026900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7" name="Rectangle 6"/>
          <p:cNvSpPr/>
          <p:nvPr/>
        </p:nvSpPr>
        <p:spPr>
          <a:xfrm>
            <a:off x="84667" y="2976564"/>
            <a:ext cx="12026900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pic>
        <p:nvPicPr>
          <p:cNvPr id="8" name="Picture 16" descr="Logo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6" t="4062" r="2910" b="15689"/>
          <a:stretch>
            <a:fillRect/>
          </a:stretch>
        </p:blipFill>
        <p:spPr bwMode="auto">
          <a:xfrm>
            <a:off x="10183284" y="5610225"/>
            <a:ext cx="1919816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0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1"/>
          </p:nvPr>
        </p:nvSpPr>
        <p:spPr>
          <a:xfrm>
            <a:off x="194733" y="6210300"/>
            <a:ext cx="609600" cy="457200"/>
          </a:xfrm>
          <a:prstGeom prst="ellipse">
            <a:avLst/>
          </a:prstGeom>
        </p:spPr>
        <p:txBody>
          <a:bodyPr/>
          <a:lstStyle>
            <a:lvl1pPr>
              <a:defRPr>
                <a:solidFill>
                  <a:srgbClr val="176012"/>
                </a:solidFill>
              </a:defRPr>
            </a:lvl1pPr>
          </a:lstStyle>
          <a:p>
            <a:fld id="{589F71C4-38D9-3C4C-B25E-04DFB1B08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1735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ODS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>
          <a:xfrm>
            <a:off x="304800" y="228600"/>
            <a:ext cx="11379200" cy="6400800"/>
          </a:xfrm>
        </p:spPr>
      </p:sp>
    </p:spTree>
    <p:extLst>
      <p:ext uri="{BB962C8B-B14F-4D97-AF65-F5344CB8AC3E}">
        <p14:creationId xmlns:p14="http://schemas.microsoft.com/office/powerpoint/2010/main" val="3024053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3" y="4406802"/>
            <a:ext cx="10363352" cy="1362075"/>
          </a:xfrm>
        </p:spPr>
        <p:txBody>
          <a:bodyPr anchor="t"/>
          <a:lstStyle>
            <a:lvl1pPr algn="l">
              <a:defRPr sz="9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3" y="2906613"/>
            <a:ext cx="10363352" cy="1500188"/>
          </a:xfrm>
        </p:spPr>
        <p:txBody>
          <a:bodyPr anchor="b"/>
          <a:lstStyle>
            <a:lvl1pPr marL="0" indent="0">
              <a:buNone/>
              <a:defRPr sz="400"/>
            </a:lvl1pPr>
            <a:lvl2pPr marL="99990" indent="0">
              <a:buNone/>
              <a:defRPr sz="400"/>
            </a:lvl2pPr>
            <a:lvl3pPr marL="199979" indent="0">
              <a:buNone/>
              <a:defRPr sz="300"/>
            </a:lvl3pPr>
            <a:lvl4pPr marL="299969" indent="0">
              <a:buNone/>
              <a:defRPr sz="300"/>
            </a:lvl4pPr>
            <a:lvl5pPr marL="399959" indent="0">
              <a:buNone/>
              <a:defRPr sz="300"/>
            </a:lvl5pPr>
            <a:lvl6pPr marL="499948" indent="0">
              <a:buNone/>
              <a:defRPr sz="300"/>
            </a:lvl6pPr>
            <a:lvl7pPr marL="599938" indent="0">
              <a:buNone/>
              <a:defRPr sz="300"/>
            </a:lvl7pPr>
            <a:lvl8pPr marL="699927" indent="0">
              <a:buNone/>
              <a:defRPr sz="300"/>
            </a:lvl8pPr>
            <a:lvl9pPr marL="799917" indent="0">
              <a:buNone/>
              <a:defRPr sz="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77" y="6245126"/>
            <a:ext cx="2844649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A730BE6-8E42-374C-85BC-B56FCFD5B26E}" type="datetimeFigureOut">
              <a:rPr lang="en-US" smtClean="0"/>
              <a:t>8/10/21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77" y="6245126"/>
            <a:ext cx="3860649" cy="476250"/>
          </a:xfrm>
          <a:prstGeom prst="rect">
            <a:avLst/>
          </a:prstGeom>
        </p:spPr>
        <p:txBody>
          <a:bodyPr lIns="19998" tIns="9999" rIns="19998" bIns="9999"/>
          <a:lstStyle>
            <a:lvl1pPr>
              <a:defRPr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77" y="6245126"/>
            <a:ext cx="2844649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89F71C4-38D9-3C4C-B25E-04DFB1B08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215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76" y="1600201"/>
            <a:ext cx="5468181" cy="4525863"/>
          </a:xfrm>
        </p:spPr>
        <p:txBody>
          <a:bodyPr/>
          <a:lstStyle>
            <a:lvl1pPr>
              <a:defRPr sz="600"/>
            </a:lvl1pPr>
            <a:lvl2pPr>
              <a:defRPr sz="500"/>
            </a:lvl2pPr>
            <a:lvl3pPr>
              <a:defRPr sz="400"/>
            </a:lvl3pPr>
            <a:lvl4pPr>
              <a:defRPr sz="400"/>
            </a:lvl4pPr>
            <a:lvl5pPr>
              <a:defRPr sz="400"/>
            </a:lvl5pPr>
            <a:lvl6pPr>
              <a:defRPr sz="400"/>
            </a:lvl6pPr>
            <a:lvl7pPr>
              <a:defRPr sz="400"/>
            </a:lvl7pPr>
            <a:lvl8pPr>
              <a:defRPr sz="400"/>
            </a:lvl8pPr>
            <a:lvl9pPr>
              <a:defRPr sz="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4144" y="1600201"/>
            <a:ext cx="5468181" cy="4525863"/>
          </a:xfrm>
        </p:spPr>
        <p:txBody>
          <a:bodyPr/>
          <a:lstStyle>
            <a:lvl1pPr>
              <a:defRPr sz="600"/>
            </a:lvl1pPr>
            <a:lvl2pPr>
              <a:defRPr sz="500"/>
            </a:lvl2pPr>
            <a:lvl3pPr>
              <a:defRPr sz="400"/>
            </a:lvl3pPr>
            <a:lvl4pPr>
              <a:defRPr sz="400"/>
            </a:lvl4pPr>
            <a:lvl5pPr>
              <a:defRPr sz="400"/>
            </a:lvl5pPr>
            <a:lvl6pPr>
              <a:defRPr sz="400"/>
            </a:lvl6pPr>
            <a:lvl7pPr>
              <a:defRPr sz="400"/>
            </a:lvl7pPr>
            <a:lvl8pPr>
              <a:defRPr sz="400"/>
            </a:lvl8pPr>
            <a:lvl9pPr>
              <a:defRPr sz="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77" y="6245126"/>
            <a:ext cx="2844649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A730BE6-8E42-374C-85BC-B56FCFD5B26E}" type="datetimeFigureOut">
              <a:rPr lang="en-US" smtClean="0"/>
              <a:t>8/10/21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77" y="6245126"/>
            <a:ext cx="3860649" cy="476250"/>
          </a:xfrm>
          <a:prstGeom prst="rect">
            <a:avLst/>
          </a:prstGeom>
        </p:spPr>
        <p:txBody>
          <a:bodyPr lIns="19998" tIns="9999" rIns="19998" bIns="9999"/>
          <a:lstStyle>
            <a:lvl1pPr>
              <a:defRPr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77" y="6245126"/>
            <a:ext cx="2844649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89F71C4-38D9-3C4C-B25E-04DFB1B08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584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75" y="1535015"/>
            <a:ext cx="5386917" cy="639961"/>
          </a:xfrm>
        </p:spPr>
        <p:txBody>
          <a:bodyPr anchor="b"/>
          <a:lstStyle>
            <a:lvl1pPr marL="0" indent="0">
              <a:buNone/>
              <a:defRPr sz="500" b="1"/>
            </a:lvl1pPr>
            <a:lvl2pPr marL="99990" indent="0">
              <a:buNone/>
              <a:defRPr sz="400" b="1"/>
            </a:lvl2pPr>
            <a:lvl3pPr marL="199979" indent="0">
              <a:buNone/>
              <a:defRPr sz="400" b="1"/>
            </a:lvl3pPr>
            <a:lvl4pPr marL="299969" indent="0">
              <a:buNone/>
              <a:defRPr sz="300" b="1"/>
            </a:lvl4pPr>
            <a:lvl5pPr marL="399959" indent="0">
              <a:buNone/>
              <a:defRPr sz="300" b="1"/>
            </a:lvl5pPr>
            <a:lvl6pPr marL="499948" indent="0">
              <a:buNone/>
              <a:defRPr sz="300" b="1"/>
            </a:lvl6pPr>
            <a:lvl7pPr marL="599938" indent="0">
              <a:buNone/>
              <a:defRPr sz="300" b="1"/>
            </a:lvl7pPr>
            <a:lvl8pPr marL="699927" indent="0">
              <a:buNone/>
              <a:defRPr sz="300" b="1"/>
            </a:lvl8pPr>
            <a:lvl9pPr marL="799917" indent="0">
              <a:buNone/>
              <a:defRPr sz="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75" y="2174975"/>
            <a:ext cx="5386917" cy="3951089"/>
          </a:xfrm>
        </p:spPr>
        <p:txBody>
          <a:bodyPr/>
          <a:lstStyle>
            <a:lvl1pPr>
              <a:defRPr sz="500"/>
            </a:lvl1pPr>
            <a:lvl2pPr>
              <a:defRPr sz="400"/>
            </a:lvl2pPr>
            <a:lvl3pPr>
              <a:defRPr sz="400"/>
            </a:lvl3pPr>
            <a:lvl4pPr>
              <a:defRPr sz="300"/>
            </a:lvl4pPr>
            <a:lvl5pPr>
              <a:defRPr sz="300"/>
            </a:lvl5pPr>
            <a:lvl6pPr>
              <a:defRPr sz="300"/>
            </a:lvl6pPr>
            <a:lvl7pPr>
              <a:defRPr sz="300"/>
            </a:lvl7pPr>
            <a:lvl8pPr>
              <a:defRPr sz="300"/>
            </a:lvl8pPr>
            <a:lvl9pPr>
              <a:defRPr sz="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19" y="1535015"/>
            <a:ext cx="5388807" cy="639961"/>
          </a:xfrm>
        </p:spPr>
        <p:txBody>
          <a:bodyPr anchor="b"/>
          <a:lstStyle>
            <a:lvl1pPr marL="0" indent="0">
              <a:buNone/>
              <a:defRPr sz="500" b="1"/>
            </a:lvl1pPr>
            <a:lvl2pPr marL="99990" indent="0">
              <a:buNone/>
              <a:defRPr sz="400" b="1"/>
            </a:lvl2pPr>
            <a:lvl3pPr marL="199979" indent="0">
              <a:buNone/>
              <a:defRPr sz="400" b="1"/>
            </a:lvl3pPr>
            <a:lvl4pPr marL="299969" indent="0">
              <a:buNone/>
              <a:defRPr sz="300" b="1"/>
            </a:lvl4pPr>
            <a:lvl5pPr marL="399959" indent="0">
              <a:buNone/>
              <a:defRPr sz="300" b="1"/>
            </a:lvl5pPr>
            <a:lvl6pPr marL="499948" indent="0">
              <a:buNone/>
              <a:defRPr sz="300" b="1"/>
            </a:lvl6pPr>
            <a:lvl7pPr marL="599938" indent="0">
              <a:buNone/>
              <a:defRPr sz="300" b="1"/>
            </a:lvl7pPr>
            <a:lvl8pPr marL="699927" indent="0">
              <a:buNone/>
              <a:defRPr sz="300" b="1"/>
            </a:lvl8pPr>
            <a:lvl9pPr marL="799917" indent="0">
              <a:buNone/>
              <a:defRPr sz="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19" y="2174975"/>
            <a:ext cx="5388807" cy="3951089"/>
          </a:xfrm>
        </p:spPr>
        <p:txBody>
          <a:bodyPr/>
          <a:lstStyle>
            <a:lvl1pPr>
              <a:defRPr sz="500"/>
            </a:lvl1pPr>
            <a:lvl2pPr>
              <a:defRPr sz="400"/>
            </a:lvl2pPr>
            <a:lvl3pPr>
              <a:defRPr sz="400"/>
            </a:lvl3pPr>
            <a:lvl4pPr>
              <a:defRPr sz="300"/>
            </a:lvl4pPr>
            <a:lvl5pPr>
              <a:defRPr sz="300"/>
            </a:lvl5pPr>
            <a:lvl6pPr>
              <a:defRPr sz="300"/>
            </a:lvl6pPr>
            <a:lvl7pPr>
              <a:defRPr sz="300"/>
            </a:lvl7pPr>
            <a:lvl8pPr>
              <a:defRPr sz="300"/>
            </a:lvl8pPr>
            <a:lvl9pPr>
              <a:defRPr sz="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77" y="6245126"/>
            <a:ext cx="2844649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A730BE6-8E42-374C-85BC-B56FCFD5B26E}" type="datetimeFigureOut">
              <a:rPr lang="en-US" smtClean="0"/>
              <a:t>8/10/21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77" y="6245126"/>
            <a:ext cx="3860649" cy="476250"/>
          </a:xfrm>
          <a:prstGeom prst="rect">
            <a:avLst/>
          </a:prstGeom>
        </p:spPr>
        <p:txBody>
          <a:bodyPr lIns="19998" tIns="9999" rIns="19998" bIns="9999"/>
          <a:lstStyle>
            <a:lvl1pPr>
              <a:defRPr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77" y="6245126"/>
            <a:ext cx="2844649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89F71C4-38D9-3C4C-B25E-04DFB1B08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633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77" y="6245126"/>
            <a:ext cx="2844649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A730BE6-8E42-374C-85BC-B56FCFD5B26E}" type="datetimeFigureOut">
              <a:rPr lang="en-US" smtClean="0"/>
              <a:t>8/10/21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77" y="6245126"/>
            <a:ext cx="3860649" cy="476250"/>
          </a:xfrm>
          <a:prstGeom prst="rect">
            <a:avLst/>
          </a:prstGeom>
        </p:spPr>
        <p:txBody>
          <a:bodyPr lIns="19998" tIns="9999" rIns="19998" bIns="9999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77" y="6245126"/>
            <a:ext cx="2844649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89F71C4-38D9-3C4C-B25E-04DFB1B08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428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77" y="6245126"/>
            <a:ext cx="2844649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A730BE6-8E42-374C-85BC-B56FCFD5B26E}" type="datetimeFigureOut">
              <a:rPr lang="en-US" smtClean="0"/>
              <a:t>8/10/21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77" y="6245126"/>
            <a:ext cx="3860649" cy="476250"/>
          </a:xfrm>
          <a:prstGeom prst="rect">
            <a:avLst/>
          </a:prstGeom>
        </p:spPr>
        <p:txBody>
          <a:bodyPr lIns="19998" tIns="9999" rIns="19998" bIns="9999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77" y="6245126"/>
            <a:ext cx="2844649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89F71C4-38D9-3C4C-B25E-04DFB1B08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505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77" y="272951"/>
            <a:ext cx="4011084" cy="1162050"/>
          </a:xfrm>
        </p:spPr>
        <p:txBody>
          <a:bodyPr anchor="b"/>
          <a:lstStyle>
            <a:lvl1pPr algn="l">
              <a:defRPr sz="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659" y="272952"/>
            <a:ext cx="6815667" cy="5853113"/>
          </a:xfrm>
        </p:spPr>
        <p:txBody>
          <a:bodyPr/>
          <a:lstStyle>
            <a:lvl1pPr>
              <a:defRPr sz="700"/>
            </a:lvl1pPr>
            <a:lvl2pPr>
              <a:defRPr sz="600"/>
            </a:lvl2pPr>
            <a:lvl3pPr>
              <a:defRPr sz="500"/>
            </a:lvl3pPr>
            <a:lvl4pPr>
              <a:defRPr sz="400"/>
            </a:lvl4pPr>
            <a:lvl5pPr>
              <a:defRPr sz="400"/>
            </a:lvl5pPr>
            <a:lvl6pPr>
              <a:defRPr sz="400"/>
            </a:lvl6pPr>
            <a:lvl7pPr>
              <a:defRPr sz="400"/>
            </a:lvl7pPr>
            <a:lvl8pPr>
              <a:defRPr sz="400"/>
            </a:lvl8pPr>
            <a:lvl9pPr>
              <a:defRPr sz="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77" y="1435002"/>
            <a:ext cx="4011084" cy="4691063"/>
          </a:xfrm>
        </p:spPr>
        <p:txBody>
          <a:bodyPr/>
          <a:lstStyle>
            <a:lvl1pPr marL="0" indent="0">
              <a:buNone/>
              <a:defRPr sz="300"/>
            </a:lvl1pPr>
            <a:lvl2pPr marL="99990" indent="0">
              <a:buNone/>
              <a:defRPr sz="300"/>
            </a:lvl2pPr>
            <a:lvl3pPr marL="199979" indent="0">
              <a:buNone/>
              <a:defRPr sz="200"/>
            </a:lvl3pPr>
            <a:lvl4pPr marL="299969" indent="0">
              <a:buNone/>
              <a:defRPr sz="200"/>
            </a:lvl4pPr>
            <a:lvl5pPr marL="399959" indent="0">
              <a:buNone/>
              <a:defRPr sz="200"/>
            </a:lvl5pPr>
            <a:lvl6pPr marL="499948" indent="0">
              <a:buNone/>
              <a:defRPr sz="200"/>
            </a:lvl6pPr>
            <a:lvl7pPr marL="599938" indent="0">
              <a:buNone/>
              <a:defRPr sz="200"/>
            </a:lvl7pPr>
            <a:lvl8pPr marL="699927" indent="0">
              <a:buNone/>
              <a:defRPr sz="200"/>
            </a:lvl8pPr>
            <a:lvl9pPr marL="799917" indent="0">
              <a:buNone/>
              <a:defRPr sz="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77" y="6245126"/>
            <a:ext cx="2844649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A730BE6-8E42-374C-85BC-B56FCFD5B26E}" type="datetimeFigureOut">
              <a:rPr lang="en-US" smtClean="0"/>
              <a:t>8/10/21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77" y="6245126"/>
            <a:ext cx="3860649" cy="476250"/>
          </a:xfrm>
          <a:prstGeom prst="rect">
            <a:avLst/>
          </a:prstGeom>
        </p:spPr>
        <p:txBody>
          <a:bodyPr lIns="19998" tIns="9999" rIns="19998" bIns="9999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77" y="6245126"/>
            <a:ext cx="2844649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89F71C4-38D9-3C4C-B25E-04DFB1B08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625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565" y="4800600"/>
            <a:ext cx="7315352" cy="566738"/>
          </a:xfrm>
        </p:spPr>
        <p:txBody>
          <a:bodyPr anchor="b"/>
          <a:lstStyle>
            <a:lvl1pPr algn="l">
              <a:defRPr sz="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565" y="612874"/>
            <a:ext cx="7315352" cy="4114800"/>
          </a:xfrm>
        </p:spPr>
        <p:txBody>
          <a:bodyPr/>
          <a:lstStyle>
            <a:lvl1pPr marL="0" indent="0">
              <a:buNone/>
              <a:defRPr sz="700"/>
            </a:lvl1pPr>
            <a:lvl2pPr marL="99990" indent="0">
              <a:buNone/>
              <a:defRPr sz="600"/>
            </a:lvl2pPr>
            <a:lvl3pPr marL="199979" indent="0">
              <a:buNone/>
              <a:defRPr sz="500"/>
            </a:lvl3pPr>
            <a:lvl4pPr marL="299969" indent="0">
              <a:buNone/>
              <a:defRPr sz="400"/>
            </a:lvl4pPr>
            <a:lvl5pPr marL="399959" indent="0">
              <a:buNone/>
              <a:defRPr sz="400"/>
            </a:lvl5pPr>
            <a:lvl6pPr marL="499948" indent="0">
              <a:buNone/>
              <a:defRPr sz="400"/>
            </a:lvl6pPr>
            <a:lvl7pPr marL="599938" indent="0">
              <a:buNone/>
              <a:defRPr sz="400"/>
            </a:lvl7pPr>
            <a:lvl8pPr marL="699927" indent="0">
              <a:buNone/>
              <a:defRPr sz="400"/>
            </a:lvl8pPr>
            <a:lvl9pPr marL="799917" indent="0">
              <a:buNone/>
              <a:defRPr sz="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565" y="5367338"/>
            <a:ext cx="7315352" cy="804863"/>
          </a:xfrm>
        </p:spPr>
        <p:txBody>
          <a:bodyPr/>
          <a:lstStyle>
            <a:lvl1pPr marL="0" indent="0">
              <a:buNone/>
              <a:defRPr sz="300"/>
            </a:lvl1pPr>
            <a:lvl2pPr marL="99990" indent="0">
              <a:buNone/>
              <a:defRPr sz="300"/>
            </a:lvl2pPr>
            <a:lvl3pPr marL="199979" indent="0">
              <a:buNone/>
              <a:defRPr sz="200"/>
            </a:lvl3pPr>
            <a:lvl4pPr marL="299969" indent="0">
              <a:buNone/>
              <a:defRPr sz="200"/>
            </a:lvl4pPr>
            <a:lvl5pPr marL="399959" indent="0">
              <a:buNone/>
              <a:defRPr sz="200"/>
            </a:lvl5pPr>
            <a:lvl6pPr marL="499948" indent="0">
              <a:buNone/>
              <a:defRPr sz="200"/>
            </a:lvl6pPr>
            <a:lvl7pPr marL="599938" indent="0">
              <a:buNone/>
              <a:defRPr sz="200"/>
            </a:lvl7pPr>
            <a:lvl8pPr marL="699927" indent="0">
              <a:buNone/>
              <a:defRPr sz="200"/>
            </a:lvl8pPr>
            <a:lvl9pPr marL="799917" indent="0">
              <a:buNone/>
              <a:defRPr sz="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77" y="6245126"/>
            <a:ext cx="2844649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A730BE6-8E42-374C-85BC-B56FCFD5B26E}" type="datetimeFigureOut">
              <a:rPr lang="en-US" smtClean="0"/>
              <a:t>8/10/21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77" y="6245126"/>
            <a:ext cx="3860649" cy="476250"/>
          </a:xfrm>
          <a:prstGeom prst="rect">
            <a:avLst/>
          </a:prstGeom>
        </p:spPr>
        <p:txBody>
          <a:bodyPr lIns="19998" tIns="9999" rIns="19998" bIns="9999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77" y="6245126"/>
            <a:ext cx="2844649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89F71C4-38D9-3C4C-B25E-04DFB1B08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926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91" name="Line 23"/>
          <p:cNvSpPr>
            <a:spLocks noChangeShapeType="1"/>
          </p:cNvSpPr>
          <p:nvPr/>
        </p:nvSpPr>
        <p:spPr bwMode="auto">
          <a:xfrm>
            <a:off x="6178399" y="1340644"/>
            <a:ext cx="0" cy="551735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0018" tIns="30235" rIns="60018" bIns="30235"/>
          <a:lstStyle/>
          <a:p>
            <a:endParaRPr lang="en-US" sz="1800" dirty="0"/>
          </a:p>
        </p:txBody>
      </p:sp>
      <p:sp>
        <p:nvSpPr>
          <p:cNvPr id="83994" name="Rectangle 26"/>
          <p:cNvSpPr>
            <a:spLocks noChangeAspect="1" noChangeArrowheads="1"/>
          </p:cNvSpPr>
          <p:nvPr/>
        </p:nvSpPr>
        <p:spPr bwMode="auto">
          <a:xfrm>
            <a:off x="1" y="0"/>
            <a:ext cx="12210143" cy="1157288"/>
          </a:xfrm>
          <a:prstGeom prst="rect">
            <a:avLst/>
          </a:prstGeom>
          <a:gradFill flip="none" rotWithShape="1">
            <a:gsLst>
              <a:gs pos="100000">
                <a:srgbClr val="004442"/>
              </a:gs>
              <a:gs pos="19000">
                <a:srgbClr val="00808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txBody>
          <a:bodyPr wrap="none" lIns="60018" tIns="30235" rIns="60018" bIns="30235" anchor="ctr"/>
          <a:lstStyle/>
          <a:p>
            <a:endParaRPr lang="en-US" sz="1800" dirty="0">
              <a:solidFill>
                <a:srgbClr val="004442"/>
              </a:solidFill>
            </a:endParaRPr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0" y="152400"/>
            <a:ext cx="904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9987" tIns="9994" rIns="19987" bIns="9994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77" y="1600201"/>
            <a:ext cx="10972649" cy="452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9987" tIns="9994" rIns="19987" bIns="99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5613400" y="1357314"/>
            <a:ext cx="167640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0018" tIns="30235" rIns="60018" bIns="30235" numCol="1" rtlCol="0" anchor="t" anchorCtr="0" compatLnSpc="1">
            <a:prstTxWarp prst="textNoShape">
              <a:avLst/>
            </a:prstTxWarp>
          </a:bodyPr>
          <a:lstStyle/>
          <a:p>
            <a:pPr marL="224630" marR="0" indent="-224630" algn="l" defTabSz="137520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5029200" y="1314451"/>
            <a:ext cx="1803400" cy="6143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60018" tIns="30235" rIns="60018" bIns="30235" numCol="1" rtlCol="0" anchor="t" anchorCtr="0" compatLnSpc="1">
            <a:prstTxWarp prst="textNoShape">
              <a:avLst/>
            </a:prstTxWarp>
          </a:bodyPr>
          <a:lstStyle/>
          <a:p>
            <a:pPr marL="224630" marR="0" indent="-224630" algn="l" defTabSz="137520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5029200" y="5886451"/>
            <a:ext cx="1549400" cy="82410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60018" tIns="30235" rIns="60018" bIns="30235" numCol="1" rtlCol="0" anchor="t" anchorCtr="0" compatLnSpc="1">
            <a:prstTxWarp prst="textNoShape">
              <a:avLst/>
            </a:prstTxWarp>
          </a:bodyPr>
          <a:lstStyle/>
          <a:p>
            <a:pPr marL="224630" marR="0" indent="-224630" algn="l" defTabSz="137520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5080000" y="6715126"/>
            <a:ext cx="1549400" cy="142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60018" tIns="30235" rIns="60018" bIns="30235" numCol="1" rtlCol="0" anchor="t" anchorCtr="0" compatLnSpc="1">
            <a:prstTxWarp prst="textNoShape">
              <a:avLst/>
            </a:prstTxWarp>
          </a:bodyPr>
          <a:lstStyle/>
          <a:p>
            <a:pPr marL="224630" marR="0" indent="-224630" algn="l" defTabSz="137520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83987" name="Line 19"/>
          <p:cNvSpPr>
            <a:spLocks noChangeShapeType="1"/>
          </p:cNvSpPr>
          <p:nvPr/>
        </p:nvSpPr>
        <p:spPr bwMode="auto">
          <a:xfrm>
            <a:off x="304800" y="6781800"/>
            <a:ext cx="11582400" cy="0"/>
          </a:xfrm>
          <a:prstGeom prst="line">
            <a:avLst/>
          </a:prstGeom>
          <a:noFill/>
          <a:ln w="28575">
            <a:solidFill>
              <a:srgbClr val="0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0018" tIns="30235" rIns="60018" bIns="30235"/>
          <a:lstStyle/>
          <a:p>
            <a:endParaRPr lang="en-US" sz="1800" dirty="0"/>
          </a:p>
        </p:txBody>
      </p:sp>
      <p:sp>
        <p:nvSpPr>
          <p:cNvPr id="21" name="Rectangle 20"/>
          <p:cNvSpPr/>
          <p:nvPr/>
        </p:nvSpPr>
        <p:spPr bwMode="auto">
          <a:xfrm>
            <a:off x="3225800" y="1828800"/>
            <a:ext cx="5918200" cy="411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60018" tIns="30235" rIns="60018" bIns="30235" numCol="1" rtlCol="0" anchor="t" anchorCtr="0" compatLnSpc="1">
            <a:prstTxWarp prst="textNoShape">
              <a:avLst/>
            </a:prstTxWarp>
          </a:bodyPr>
          <a:lstStyle/>
          <a:p>
            <a:pPr marL="224630" marR="0" indent="-224630" algn="l" defTabSz="137520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4" name="Round Same Side Corner Rectangle 3"/>
          <p:cNvSpPr/>
          <p:nvPr/>
        </p:nvSpPr>
        <p:spPr bwMode="auto">
          <a:xfrm>
            <a:off x="1143000" y="1928814"/>
            <a:ext cx="2565400" cy="1171575"/>
          </a:xfrm>
          <a:prstGeom prst="round2Same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0018" tIns="30235" rIns="60018" bIns="30235" numCol="1" rtlCol="0" anchor="t" anchorCtr="0" compatLnSpc="1">
            <a:prstTxWarp prst="textNoShape">
              <a:avLst/>
            </a:prstTxWarp>
          </a:bodyPr>
          <a:lstStyle/>
          <a:p>
            <a:pPr marL="224630" marR="0" indent="-224630" algn="l" defTabSz="137520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6" name="Round Same Side Corner Rectangle 5"/>
          <p:cNvSpPr/>
          <p:nvPr/>
        </p:nvSpPr>
        <p:spPr bwMode="auto">
          <a:xfrm>
            <a:off x="9423400" y="242889"/>
            <a:ext cx="2667000" cy="942975"/>
          </a:xfrm>
          <a:prstGeom prst="round2Same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square" lIns="60018" tIns="30235" rIns="60018" bIns="30235" numCol="1" rtlCol="0" anchor="t" anchorCtr="0" compatLnSpc="1">
            <a:prstTxWarp prst="textNoShape">
              <a:avLst/>
            </a:prstTxWarp>
          </a:bodyPr>
          <a:lstStyle/>
          <a:p>
            <a:pPr marL="224630" marR="0" indent="-224630" algn="l" defTabSz="137520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pic>
        <p:nvPicPr>
          <p:cNvPr id="15" name="Content Placeholder 7" descr="Screen Shot 2017-11-12 at 8.32.39 AM.png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0" t="28135" r="8031" b="22948"/>
          <a:stretch/>
        </p:blipFill>
        <p:spPr>
          <a:xfrm>
            <a:off x="9482667" y="330200"/>
            <a:ext cx="2540000" cy="72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712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charset="0"/>
          <a:ea typeface="ＭＳ Ｐゴシック" charset="0"/>
        </a:defRPr>
      </a:lvl5pPr>
      <a:lvl6pPr marL="99990" algn="ctr" rtl="0" eaLnBrk="1" fontAlgn="base" hangingPunct="1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charset="0"/>
          <a:ea typeface="ＭＳ Ｐゴシック" charset="0"/>
        </a:defRPr>
      </a:lvl6pPr>
      <a:lvl7pPr marL="199979" algn="ctr" rtl="0" eaLnBrk="1" fontAlgn="base" hangingPunct="1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charset="0"/>
          <a:ea typeface="ＭＳ Ｐゴシック" charset="0"/>
        </a:defRPr>
      </a:lvl7pPr>
      <a:lvl8pPr marL="299969" algn="ctr" rtl="0" eaLnBrk="1" fontAlgn="base" hangingPunct="1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charset="0"/>
          <a:ea typeface="ＭＳ Ｐゴシック" charset="0"/>
        </a:defRPr>
      </a:lvl8pPr>
      <a:lvl9pPr marL="399959" algn="ctr" rtl="0" eaLnBrk="1" fontAlgn="base" hangingPunct="1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74298" indent="-74298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4442"/>
          </a:solidFill>
          <a:latin typeface="+mn-lt"/>
          <a:ea typeface="+mn-ea"/>
          <a:cs typeface="+mn-cs"/>
        </a:defRPr>
      </a:lvl1pPr>
      <a:lvl2pPr marL="161789" indent="-62841" algn="l" rtl="0" eaLnBrk="1" fontAlgn="base" hangingPunct="1">
        <a:spcBef>
          <a:spcPct val="20000"/>
        </a:spcBef>
        <a:spcAft>
          <a:spcPct val="0"/>
        </a:spcAft>
        <a:buChar char="–"/>
        <a:defRPr sz="2000" baseline="0">
          <a:solidFill>
            <a:srgbClr val="595959"/>
          </a:solidFill>
          <a:latin typeface="+mn-lt"/>
          <a:ea typeface="+mn-ea"/>
        </a:defRPr>
      </a:lvl2pPr>
      <a:lvl3pPr marL="249627" indent="-49648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0B333C"/>
          </a:solidFill>
          <a:latin typeface="+mn-lt"/>
          <a:ea typeface="+mn-ea"/>
        </a:defRPr>
      </a:lvl3pPr>
      <a:lvl4pPr marL="350311" indent="-51384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595959"/>
          </a:solidFill>
          <a:latin typeface="+mn-lt"/>
          <a:ea typeface="+mn-ea"/>
        </a:defRPr>
      </a:lvl4pPr>
      <a:lvl5pPr marL="449606" indent="-4964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B333C"/>
          </a:solidFill>
          <a:latin typeface="+mn-lt"/>
          <a:ea typeface="+mn-ea"/>
        </a:defRPr>
      </a:lvl5pPr>
      <a:lvl6pPr marL="549596" indent="-49648" algn="l" rtl="0" eaLnBrk="1" fontAlgn="base" hangingPunct="1">
        <a:spcBef>
          <a:spcPct val="20000"/>
        </a:spcBef>
        <a:spcAft>
          <a:spcPct val="0"/>
        </a:spcAft>
        <a:buChar char="»"/>
        <a:defRPr sz="500">
          <a:solidFill>
            <a:schemeClr val="tx1"/>
          </a:solidFill>
          <a:latin typeface="+mn-lt"/>
          <a:ea typeface="+mn-ea"/>
        </a:defRPr>
      </a:lvl6pPr>
      <a:lvl7pPr marL="649586" indent="-49648" algn="l" rtl="0" eaLnBrk="1" fontAlgn="base" hangingPunct="1">
        <a:spcBef>
          <a:spcPct val="20000"/>
        </a:spcBef>
        <a:spcAft>
          <a:spcPct val="0"/>
        </a:spcAft>
        <a:buChar char="»"/>
        <a:defRPr sz="500">
          <a:solidFill>
            <a:schemeClr val="tx1"/>
          </a:solidFill>
          <a:latin typeface="+mn-lt"/>
          <a:ea typeface="+mn-ea"/>
        </a:defRPr>
      </a:lvl7pPr>
      <a:lvl8pPr marL="749575" indent="-49648" algn="l" rtl="0" eaLnBrk="1" fontAlgn="base" hangingPunct="1">
        <a:spcBef>
          <a:spcPct val="20000"/>
        </a:spcBef>
        <a:spcAft>
          <a:spcPct val="0"/>
        </a:spcAft>
        <a:buChar char="»"/>
        <a:defRPr sz="500">
          <a:solidFill>
            <a:schemeClr val="tx1"/>
          </a:solidFill>
          <a:latin typeface="+mn-lt"/>
          <a:ea typeface="+mn-ea"/>
        </a:defRPr>
      </a:lvl8pPr>
      <a:lvl9pPr marL="849565" indent="-49648" algn="l" rtl="0" eaLnBrk="1" fontAlgn="base" hangingPunct="1">
        <a:spcBef>
          <a:spcPct val="20000"/>
        </a:spcBef>
        <a:spcAft>
          <a:spcPct val="0"/>
        </a:spcAft>
        <a:buChar char="»"/>
        <a:defRPr sz="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9990" rtl="0" eaLnBrk="1" latinLnBrk="0" hangingPunct="1">
        <a:defRPr sz="400" kern="1200">
          <a:solidFill>
            <a:schemeClr val="tx1"/>
          </a:solidFill>
          <a:latin typeface="+mn-lt"/>
          <a:ea typeface="+mn-ea"/>
          <a:cs typeface="+mn-cs"/>
        </a:defRPr>
      </a:lvl1pPr>
      <a:lvl2pPr marL="99990" algn="l" defTabSz="99990" rtl="0" eaLnBrk="1" latinLnBrk="0" hangingPunct="1">
        <a:defRPr sz="400" kern="1200">
          <a:solidFill>
            <a:schemeClr val="tx1"/>
          </a:solidFill>
          <a:latin typeface="+mn-lt"/>
          <a:ea typeface="+mn-ea"/>
          <a:cs typeface="+mn-cs"/>
        </a:defRPr>
      </a:lvl2pPr>
      <a:lvl3pPr marL="199979" algn="l" defTabSz="99990" rtl="0" eaLnBrk="1" latinLnBrk="0" hangingPunct="1">
        <a:defRPr sz="400" kern="1200">
          <a:solidFill>
            <a:schemeClr val="tx1"/>
          </a:solidFill>
          <a:latin typeface="+mn-lt"/>
          <a:ea typeface="+mn-ea"/>
          <a:cs typeface="+mn-cs"/>
        </a:defRPr>
      </a:lvl3pPr>
      <a:lvl4pPr marL="299969" algn="l" defTabSz="99990" rtl="0" eaLnBrk="1" latinLnBrk="0" hangingPunct="1">
        <a:defRPr sz="400" kern="1200">
          <a:solidFill>
            <a:schemeClr val="tx1"/>
          </a:solidFill>
          <a:latin typeface="+mn-lt"/>
          <a:ea typeface="+mn-ea"/>
          <a:cs typeface="+mn-cs"/>
        </a:defRPr>
      </a:lvl4pPr>
      <a:lvl5pPr marL="399959" algn="l" defTabSz="99990" rtl="0" eaLnBrk="1" latinLnBrk="0" hangingPunct="1">
        <a:defRPr sz="400" kern="1200">
          <a:solidFill>
            <a:schemeClr val="tx1"/>
          </a:solidFill>
          <a:latin typeface="+mn-lt"/>
          <a:ea typeface="+mn-ea"/>
          <a:cs typeface="+mn-cs"/>
        </a:defRPr>
      </a:lvl5pPr>
      <a:lvl6pPr marL="499948" algn="l" defTabSz="99990" rtl="0" eaLnBrk="1" latinLnBrk="0" hangingPunct="1">
        <a:defRPr sz="400" kern="1200">
          <a:solidFill>
            <a:schemeClr val="tx1"/>
          </a:solidFill>
          <a:latin typeface="+mn-lt"/>
          <a:ea typeface="+mn-ea"/>
          <a:cs typeface="+mn-cs"/>
        </a:defRPr>
      </a:lvl6pPr>
      <a:lvl7pPr marL="599938" algn="l" defTabSz="99990" rtl="0" eaLnBrk="1" latinLnBrk="0" hangingPunct="1">
        <a:defRPr sz="400" kern="1200">
          <a:solidFill>
            <a:schemeClr val="tx1"/>
          </a:solidFill>
          <a:latin typeface="+mn-lt"/>
          <a:ea typeface="+mn-ea"/>
          <a:cs typeface="+mn-cs"/>
        </a:defRPr>
      </a:lvl7pPr>
      <a:lvl8pPr marL="699927" algn="l" defTabSz="99990" rtl="0" eaLnBrk="1" latinLnBrk="0" hangingPunct="1">
        <a:defRPr sz="400" kern="1200">
          <a:solidFill>
            <a:schemeClr val="tx1"/>
          </a:solidFill>
          <a:latin typeface="+mn-lt"/>
          <a:ea typeface="+mn-ea"/>
          <a:cs typeface="+mn-cs"/>
        </a:defRPr>
      </a:lvl8pPr>
      <a:lvl9pPr marL="799917" algn="l" defTabSz="99990" rtl="0" eaLnBrk="1" latinLnBrk="0" hangingPunct="1">
        <a:defRPr sz="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91" name="Line 23"/>
          <p:cNvSpPr>
            <a:spLocks noChangeShapeType="1"/>
          </p:cNvSpPr>
          <p:nvPr/>
        </p:nvSpPr>
        <p:spPr bwMode="auto">
          <a:xfrm>
            <a:off x="6178399" y="1340644"/>
            <a:ext cx="0" cy="551735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0018" tIns="30235" rIns="60018" bIns="30235"/>
          <a:lstStyle/>
          <a:p>
            <a:endParaRPr lang="en-US" sz="1800" dirty="0"/>
          </a:p>
        </p:txBody>
      </p:sp>
      <p:sp>
        <p:nvSpPr>
          <p:cNvPr id="83994" name="Rectangle 26"/>
          <p:cNvSpPr>
            <a:spLocks noChangeAspect="1" noChangeArrowheads="1"/>
          </p:cNvSpPr>
          <p:nvPr/>
        </p:nvSpPr>
        <p:spPr bwMode="auto">
          <a:xfrm>
            <a:off x="1" y="0"/>
            <a:ext cx="12210143" cy="1157288"/>
          </a:xfrm>
          <a:prstGeom prst="rect">
            <a:avLst/>
          </a:prstGeom>
          <a:gradFill flip="none" rotWithShape="1">
            <a:gsLst>
              <a:gs pos="100000">
                <a:srgbClr val="004442"/>
              </a:gs>
              <a:gs pos="19000">
                <a:srgbClr val="00808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txBody>
          <a:bodyPr wrap="none" lIns="60018" tIns="30235" rIns="60018" bIns="30235" anchor="ctr"/>
          <a:lstStyle/>
          <a:p>
            <a:endParaRPr lang="en-US" sz="1800" dirty="0">
              <a:solidFill>
                <a:srgbClr val="004442"/>
              </a:solidFill>
            </a:endParaRPr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0" y="152400"/>
            <a:ext cx="904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9987" tIns="9994" rIns="19987" bIns="9994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77" y="1600201"/>
            <a:ext cx="10972649" cy="452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9987" tIns="9994" rIns="19987" bIns="99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5613400" y="1357314"/>
            <a:ext cx="167640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0018" tIns="30235" rIns="60018" bIns="30235" numCol="1" rtlCol="0" anchor="t" anchorCtr="0" compatLnSpc="1">
            <a:prstTxWarp prst="textNoShape">
              <a:avLst/>
            </a:prstTxWarp>
          </a:bodyPr>
          <a:lstStyle/>
          <a:p>
            <a:pPr marL="224630" marR="0" indent="-224630" algn="l" defTabSz="137520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5029200" y="1314451"/>
            <a:ext cx="1803400" cy="6143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60018" tIns="30235" rIns="60018" bIns="30235" numCol="1" rtlCol="0" anchor="t" anchorCtr="0" compatLnSpc="1">
            <a:prstTxWarp prst="textNoShape">
              <a:avLst/>
            </a:prstTxWarp>
          </a:bodyPr>
          <a:lstStyle/>
          <a:p>
            <a:pPr marL="224630" marR="0" indent="-224630" algn="l" defTabSz="137520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5029200" y="5886451"/>
            <a:ext cx="1549400" cy="82410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60018" tIns="30235" rIns="60018" bIns="30235" numCol="1" rtlCol="0" anchor="t" anchorCtr="0" compatLnSpc="1">
            <a:prstTxWarp prst="textNoShape">
              <a:avLst/>
            </a:prstTxWarp>
          </a:bodyPr>
          <a:lstStyle/>
          <a:p>
            <a:pPr marL="224630" marR="0" indent="-224630" algn="l" defTabSz="137520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5080000" y="6715126"/>
            <a:ext cx="1549400" cy="142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60018" tIns="30235" rIns="60018" bIns="30235" numCol="1" rtlCol="0" anchor="t" anchorCtr="0" compatLnSpc="1">
            <a:prstTxWarp prst="textNoShape">
              <a:avLst/>
            </a:prstTxWarp>
          </a:bodyPr>
          <a:lstStyle/>
          <a:p>
            <a:pPr marL="224630" marR="0" indent="-224630" algn="l" defTabSz="137520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83987" name="Line 19"/>
          <p:cNvSpPr>
            <a:spLocks noChangeShapeType="1"/>
          </p:cNvSpPr>
          <p:nvPr/>
        </p:nvSpPr>
        <p:spPr bwMode="auto">
          <a:xfrm>
            <a:off x="304800" y="6781800"/>
            <a:ext cx="11582400" cy="0"/>
          </a:xfrm>
          <a:prstGeom prst="line">
            <a:avLst/>
          </a:prstGeom>
          <a:noFill/>
          <a:ln w="28575">
            <a:solidFill>
              <a:srgbClr val="0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0018" tIns="30235" rIns="60018" bIns="30235"/>
          <a:lstStyle/>
          <a:p>
            <a:endParaRPr lang="en-US" sz="1800" dirty="0"/>
          </a:p>
        </p:txBody>
      </p:sp>
      <p:sp>
        <p:nvSpPr>
          <p:cNvPr id="21" name="Rectangle 20"/>
          <p:cNvSpPr/>
          <p:nvPr/>
        </p:nvSpPr>
        <p:spPr bwMode="auto">
          <a:xfrm>
            <a:off x="3225800" y="1828800"/>
            <a:ext cx="5918200" cy="411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60018" tIns="30235" rIns="60018" bIns="30235" numCol="1" rtlCol="0" anchor="t" anchorCtr="0" compatLnSpc="1">
            <a:prstTxWarp prst="textNoShape">
              <a:avLst/>
            </a:prstTxWarp>
          </a:bodyPr>
          <a:lstStyle/>
          <a:p>
            <a:pPr marL="224630" marR="0" indent="-224630" algn="l" defTabSz="137520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4" name="Round Same Side Corner Rectangle 3"/>
          <p:cNvSpPr/>
          <p:nvPr/>
        </p:nvSpPr>
        <p:spPr bwMode="auto">
          <a:xfrm>
            <a:off x="1143000" y="1928814"/>
            <a:ext cx="2565400" cy="1171575"/>
          </a:xfrm>
          <a:prstGeom prst="round2Same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0018" tIns="30235" rIns="60018" bIns="30235" numCol="1" rtlCol="0" anchor="t" anchorCtr="0" compatLnSpc="1">
            <a:prstTxWarp prst="textNoShape">
              <a:avLst/>
            </a:prstTxWarp>
          </a:bodyPr>
          <a:lstStyle/>
          <a:p>
            <a:pPr marL="224630" marR="0" indent="-224630" algn="l" defTabSz="137520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6" name="Round Same Side Corner Rectangle 5"/>
          <p:cNvSpPr/>
          <p:nvPr/>
        </p:nvSpPr>
        <p:spPr bwMode="auto">
          <a:xfrm>
            <a:off x="9423400" y="242889"/>
            <a:ext cx="2667000" cy="942975"/>
          </a:xfrm>
          <a:prstGeom prst="round2Same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square" lIns="60018" tIns="30235" rIns="60018" bIns="30235" numCol="1" rtlCol="0" anchor="t" anchorCtr="0" compatLnSpc="1">
            <a:prstTxWarp prst="textNoShape">
              <a:avLst/>
            </a:prstTxWarp>
          </a:bodyPr>
          <a:lstStyle/>
          <a:p>
            <a:pPr marL="224630" marR="0" indent="-224630" algn="l" defTabSz="137520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pic>
        <p:nvPicPr>
          <p:cNvPr id="15" name="Content Placeholder 7" descr="Screen Shot 2017-11-12 at 8.32.39 AM.png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0" t="28135" r="8031" b="22948"/>
          <a:stretch/>
        </p:blipFill>
        <p:spPr>
          <a:xfrm>
            <a:off x="9482667" y="330200"/>
            <a:ext cx="2540000" cy="72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885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charset="0"/>
          <a:ea typeface="ＭＳ Ｐゴシック" charset="0"/>
        </a:defRPr>
      </a:lvl5pPr>
      <a:lvl6pPr marL="99990" algn="ctr" rtl="0" eaLnBrk="1" fontAlgn="base" hangingPunct="1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charset="0"/>
          <a:ea typeface="ＭＳ Ｐゴシック" charset="0"/>
        </a:defRPr>
      </a:lvl6pPr>
      <a:lvl7pPr marL="199979" algn="ctr" rtl="0" eaLnBrk="1" fontAlgn="base" hangingPunct="1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charset="0"/>
          <a:ea typeface="ＭＳ Ｐゴシック" charset="0"/>
        </a:defRPr>
      </a:lvl7pPr>
      <a:lvl8pPr marL="299969" algn="ctr" rtl="0" eaLnBrk="1" fontAlgn="base" hangingPunct="1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charset="0"/>
          <a:ea typeface="ＭＳ Ｐゴシック" charset="0"/>
        </a:defRPr>
      </a:lvl8pPr>
      <a:lvl9pPr marL="399959" algn="ctr" rtl="0" eaLnBrk="1" fontAlgn="base" hangingPunct="1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74298" indent="-74298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4442"/>
          </a:solidFill>
          <a:latin typeface="+mn-lt"/>
          <a:ea typeface="+mn-ea"/>
          <a:cs typeface="+mn-cs"/>
        </a:defRPr>
      </a:lvl1pPr>
      <a:lvl2pPr marL="161789" indent="-62841" algn="l" rtl="0" eaLnBrk="1" fontAlgn="base" hangingPunct="1">
        <a:spcBef>
          <a:spcPct val="20000"/>
        </a:spcBef>
        <a:spcAft>
          <a:spcPct val="0"/>
        </a:spcAft>
        <a:buChar char="–"/>
        <a:defRPr sz="2000" baseline="0">
          <a:solidFill>
            <a:srgbClr val="595959"/>
          </a:solidFill>
          <a:latin typeface="+mn-lt"/>
          <a:ea typeface="+mn-ea"/>
        </a:defRPr>
      </a:lvl2pPr>
      <a:lvl3pPr marL="249627" indent="-49648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0B333C"/>
          </a:solidFill>
          <a:latin typeface="+mn-lt"/>
          <a:ea typeface="+mn-ea"/>
        </a:defRPr>
      </a:lvl3pPr>
      <a:lvl4pPr marL="350311" indent="-51384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595959"/>
          </a:solidFill>
          <a:latin typeface="+mn-lt"/>
          <a:ea typeface="+mn-ea"/>
        </a:defRPr>
      </a:lvl4pPr>
      <a:lvl5pPr marL="449606" indent="-4964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B333C"/>
          </a:solidFill>
          <a:latin typeface="+mn-lt"/>
          <a:ea typeface="+mn-ea"/>
        </a:defRPr>
      </a:lvl5pPr>
      <a:lvl6pPr marL="549596" indent="-49648" algn="l" rtl="0" eaLnBrk="1" fontAlgn="base" hangingPunct="1">
        <a:spcBef>
          <a:spcPct val="20000"/>
        </a:spcBef>
        <a:spcAft>
          <a:spcPct val="0"/>
        </a:spcAft>
        <a:buChar char="»"/>
        <a:defRPr sz="500">
          <a:solidFill>
            <a:schemeClr val="tx1"/>
          </a:solidFill>
          <a:latin typeface="+mn-lt"/>
          <a:ea typeface="+mn-ea"/>
        </a:defRPr>
      </a:lvl6pPr>
      <a:lvl7pPr marL="649586" indent="-49648" algn="l" rtl="0" eaLnBrk="1" fontAlgn="base" hangingPunct="1">
        <a:spcBef>
          <a:spcPct val="20000"/>
        </a:spcBef>
        <a:spcAft>
          <a:spcPct val="0"/>
        </a:spcAft>
        <a:buChar char="»"/>
        <a:defRPr sz="500">
          <a:solidFill>
            <a:schemeClr val="tx1"/>
          </a:solidFill>
          <a:latin typeface="+mn-lt"/>
          <a:ea typeface="+mn-ea"/>
        </a:defRPr>
      </a:lvl7pPr>
      <a:lvl8pPr marL="749575" indent="-49648" algn="l" rtl="0" eaLnBrk="1" fontAlgn="base" hangingPunct="1">
        <a:spcBef>
          <a:spcPct val="20000"/>
        </a:spcBef>
        <a:spcAft>
          <a:spcPct val="0"/>
        </a:spcAft>
        <a:buChar char="»"/>
        <a:defRPr sz="500">
          <a:solidFill>
            <a:schemeClr val="tx1"/>
          </a:solidFill>
          <a:latin typeface="+mn-lt"/>
          <a:ea typeface="+mn-ea"/>
        </a:defRPr>
      </a:lvl8pPr>
      <a:lvl9pPr marL="849565" indent="-49648" algn="l" rtl="0" eaLnBrk="1" fontAlgn="base" hangingPunct="1">
        <a:spcBef>
          <a:spcPct val="20000"/>
        </a:spcBef>
        <a:spcAft>
          <a:spcPct val="0"/>
        </a:spcAft>
        <a:buChar char="»"/>
        <a:defRPr sz="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9990" rtl="0" eaLnBrk="1" latinLnBrk="0" hangingPunct="1">
        <a:defRPr sz="400" kern="1200">
          <a:solidFill>
            <a:schemeClr val="tx1"/>
          </a:solidFill>
          <a:latin typeface="+mn-lt"/>
          <a:ea typeface="+mn-ea"/>
          <a:cs typeface="+mn-cs"/>
        </a:defRPr>
      </a:lvl1pPr>
      <a:lvl2pPr marL="99990" algn="l" defTabSz="99990" rtl="0" eaLnBrk="1" latinLnBrk="0" hangingPunct="1">
        <a:defRPr sz="400" kern="1200">
          <a:solidFill>
            <a:schemeClr val="tx1"/>
          </a:solidFill>
          <a:latin typeface="+mn-lt"/>
          <a:ea typeface="+mn-ea"/>
          <a:cs typeface="+mn-cs"/>
        </a:defRPr>
      </a:lvl2pPr>
      <a:lvl3pPr marL="199979" algn="l" defTabSz="99990" rtl="0" eaLnBrk="1" latinLnBrk="0" hangingPunct="1">
        <a:defRPr sz="400" kern="1200">
          <a:solidFill>
            <a:schemeClr val="tx1"/>
          </a:solidFill>
          <a:latin typeface="+mn-lt"/>
          <a:ea typeface="+mn-ea"/>
          <a:cs typeface="+mn-cs"/>
        </a:defRPr>
      </a:lvl3pPr>
      <a:lvl4pPr marL="299969" algn="l" defTabSz="99990" rtl="0" eaLnBrk="1" latinLnBrk="0" hangingPunct="1">
        <a:defRPr sz="400" kern="1200">
          <a:solidFill>
            <a:schemeClr val="tx1"/>
          </a:solidFill>
          <a:latin typeface="+mn-lt"/>
          <a:ea typeface="+mn-ea"/>
          <a:cs typeface="+mn-cs"/>
        </a:defRPr>
      </a:lvl4pPr>
      <a:lvl5pPr marL="399959" algn="l" defTabSz="99990" rtl="0" eaLnBrk="1" latinLnBrk="0" hangingPunct="1">
        <a:defRPr sz="400" kern="1200">
          <a:solidFill>
            <a:schemeClr val="tx1"/>
          </a:solidFill>
          <a:latin typeface="+mn-lt"/>
          <a:ea typeface="+mn-ea"/>
          <a:cs typeface="+mn-cs"/>
        </a:defRPr>
      </a:lvl5pPr>
      <a:lvl6pPr marL="499948" algn="l" defTabSz="99990" rtl="0" eaLnBrk="1" latinLnBrk="0" hangingPunct="1">
        <a:defRPr sz="400" kern="1200">
          <a:solidFill>
            <a:schemeClr val="tx1"/>
          </a:solidFill>
          <a:latin typeface="+mn-lt"/>
          <a:ea typeface="+mn-ea"/>
          <a:cs typeface="+mn-cs"/>
        </a:defRPr>
      </a:lvl6pPr>
      <a:lvl7pPr marL="599938" algn="l" defTabSz="99990" rtl="0" eaLnBrk="1" latinLnBrk="0" hangingPunct="1">
        <a:defRPr sz="400" kern="1200">
          <a:solidFill>
            <a:schemeClr val="tx1"/>
          </a:solidFill>
          <a:latin typeface="+mn-lt"/>
          <a:ea typeface="+mn-ea"/>
          <a:cs typeface="+mn-cs"/>
        </a:defRPr>
      </a:lvl7pPr>
      <a:lvl8pPr marL="699927" algn="l" defTabSz="99990" rtl="0" eaLnBrk="1" latinLnBrk="0" hangingPunct="1">
        <a:defRPr sz="400" kern="1200">
          <a:solidFill>
            <a:schemeClr val="tx1"/>
          </a:solidFill>
          <a:latin typeface="+mn-lt"/>
          <a:ea typeface="+mn-ea"/>
          <a:cs typeface="+mn-cs"/>
        </a:defRPr>
      </a:lvl8pPr>
      <a:lvl9pPr marL="799917" algn="l" defTabSz="99990" rtl="0" eaLnBrk="1" latinLnBrk="0" hangingPunct="1">
        <a:defRPr sz="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A08DC-3275-BB49-AAA5-295F33B04B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Spring 2021 TQIP Collaborative Report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59F615-E13F-734E-8991-8BCDAA706E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Dr. Christopher Dente</a:t>
            </a:r>
          </a:p>
        </p:txBody>
      </p:sp>
    </p:spTree>
    <p:extLst>
      <p:ext uri="{BB962C8B-B14F-4D97-AF65-F5344CB8AC3E}">
        <p14:creationId xmlns:p14="http://schemas.microsoft.com/office/powerpoint/2010/main" val="1532643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71974-C281-D54B-B735-5CB6C7EF2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Risk Adjusted Major Events Including Death Over Time </a:t>
            </a:r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82FCB97A-88AB-FB4E-813A-258EBC9DB3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1912729"/>
            <a:ext cx="11303000" cy="399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735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GPlot45.png" title="The SGPlot Procedure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752600" y="1182756"/>
            <a:ext cx="8686800" cy="54764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88B786-FABB-A943-A755-BBEF0E626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Adjusted Specific Hospital Events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399B2-A331-114F-A23C-88B994F8C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Adjusted Specific Events Over Time</a:t>
            </a:r>
          </a:p>
        </p:txBody>
      </p:sp>
      <p:pic>
        <p:nvPicPr>
          <p:cNvPr id="4" name="Picture 3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AB4A60DD-161E-964F-838F-747640C1E7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1769698"/>
            <a:ext cx="11813209" cy="396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8842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B322A-124F-F44F-BC4A-03E4B140D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Characteristics &amp; Processes of Care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44D317-7AEA-514E-8CB5-B9625A1FA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75" y="1729410"/>
            <a:ext cx="10972649" cy="45258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Consistent with TQIP Averages:</a:t>
            </a:r>
          </a:p>
          <a:p>
            <a:pPr marL="0" indent="0">
              <a:buNone/>
            </a:pPr>
            <a:endParaRPr lang="en-US" sz="2800" dirty="0"/>
          </a:p>
          <a:p>
            <a:pPr lvl="1"/>
            <a:r>
              <a:rPr lang="en-US" sz="2400" dirty="0"/>
              <a:t>LOS, ICU Utilization &amp; Mechanical Ventilation Days</a:t>
            </a:r>
          </a:p>
          <a:p>
            <a:pPr lvl="1"/>
            <a:r>
              <a:rPr lang="en-US" sz="2400" dirty="0"/>
              <a:t>Time to First Operative Fixation Isolated Hip and Mid-Shaft Femur</a:t>
            </a:r>
          </a:p>
          <a:p>
            <a:pPr lvl="1"/>
            <a:r>
              <a:rPr lang="en-US" sz="2400" dirty="0"/>
              <a:t>Operative Management of Blunt Splenic Injuries</a:t>
            </a:r>
          </a:p>
          <a:p>
            <a:pPr lvl="1"/>
            <a:r>
              <a:rPr lang="en-US" sz="2400" dirty="0"/>
              <a:t>Cerebral Monitoring for Severe TBI Patients</a:t>
            </a:r>
          </a:p>
          <a:p>
            <a:pPr lvl="1"/>
            <a:r>
              <a:rPr lang="en-US" sz="2400" dirty="0"/>
              <a:t>Time to Tracheostomy for TBI Patients</a:t>
            </a:r>
          </a:p>
          <a:p>
            <a:pPr lvl="1"/>
            <a:r>
              <a:rPr lang="en-US" sz="2400" dirty="0"/>
              <a:t>Angiography for Hemorrhagic Shock Patients</a:t>
            </a:r>
          </a:p>
          <a:p>
            <a:pPr lvl="1"/>
            <a:r>
              <a:rPr lang="en-US" sz="2400" dirty="0"/>
              <a:t>Plasma to Packed Red Blood Cells Ratios for Hemorrhagic Shock Patients</a:t>
            </a:r>
          </a:p>
          <a:p>
            <a:pPr lvl="1"/>
            <a:r>
              <a:rPr lang="en-US" sz="2400" dirty="0"/>
              <a:t>Percent of Deaths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5360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EAFDD-5A5A-AB4F-9266-928FA13A6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Discharge Disposition by Cohort</a:t>
            </a:r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334ABD9A-7831-2E40-9A4A-E0ACFCA843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603" y="1272209"/>
            <a:ext cx="11472793" cy="527767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CDBBC1F-6013-8540-B52D-DF43D1208D4D}"/>
              </a:ext>
            </a:extLst>
          </p:cNvPr>
          <p:cNvSpPr/>
          <p:nvPr/>
        </p:nvSpPr>
        <p:spPr bwMode="auto">
          <a:xfrm>
            <a:off x="4880113" y="2564296"/>
            <a:ext cx="914400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74430" tIns="138248" rIns="274430" bIns="138248" numCol="1" rtlCol="0" anchor="t" anchorCtr="0" compatLnSpc="1">
            <a:prstTxWarp prst="textNoShape">
              <a:avLst/>
            </a:prstTxWarp>
          </a:bodyPr>
          <a:lstStyle/>
          <a:p>
            <a:pPr marL="1027113" marR="0" indent="-1027113" algn="l" defTabSz="628808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9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675C030-68CA-DB40-9BFB-ED8EB473BD34}"/>
              </a:ext>
            </a:extLst>
          </p:cNvPr>
          <p:cNvSpPr/>
          <p:nvPr/>
        </p:nvSpPr>
        <p:spPr bwMode="auto">
          <a:xfrm>
            <a:off x="4880113" y="2484783"/>
            <a:ext cx="914400" cy="50689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74430" tIns="138248" rIns="274430" bIns="138248" numCol="1" rtlCol="0" anchor="t" anchorCtr="0" compatLnSpc="1">
            <a:prstTxWarp prst="textNoShape">
              <a:avLst/>
            </a:prstTxWarp>
          </a:bodyPr>
          <a:lstStyle/>
          <a:p>
            <a:pPr marL="1027113" marR="0" indent="-1027113" algn="l" defTabSz="628808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9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827D3C6-6263-48F7-86F6-6E57FF51BD93}"/>
              </a:ext>
            </a:extLst>
          </p:cNvPr>
          <p:cNvSpPr/>
          <p:nvPr/>
        </p:nvSpPr>
        <p:spPr bwMode="auto">
          <a:xfrm>
            <a:off x="4546948" y="2267211"/>
            <a:ext cx="663879" cy="4229031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74430" tIns="138248" rIns="274430" bIns="138248" numCol="1" rtlCol="0" anchor="t" anchorCtr="0" compatLnSpc="1">
            <a:prstTxWarp prst="textNoShape">
              <a:avLst/>
            </a:prstTxWarp>
          </a:bodyPr>
          <a:lstStyle/>
          <a:p>
            <a:pPr marL="1027113" marR="0" indent="-1027113" algn="l" defTabSz="628808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9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26F4E1-C3E7-4EC1-BB99-76551D7EB5D8}"/>
              </a:ext>
            </a:extLst>
          </p:cNvPr>
          <p:cNvSpPr/>
          <p:nvPr/>
        </p:nvSpPr>
        <p:spPr bwMode="auto">
          <a:xfrm>
            <a:off x="5794513" y="2267211"/>
            <a:ext cx="520692" cy="4229032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74430" tIns="138248" rIns="274430" bIns="138248" numCol="1" rtlCol="0" anchor="t" anchorCtr="0" compatLnSpc="1">
            <a:prstTxWarp prst="textNoShape">
              <a:avLst/>
            </a:prstTxWarp>
          </a:bodyPr>
          <a:lstStyle/>
          <a:p>
            <a:pPr marL="1027113" marR="0" indent="-1027113" algn="l" defTabSz="628808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9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67BC0EB-8454-4EA1-A39C-36D2FB0FAB96}"/>
              </a:ext>
            </a:extLst>
          </p:cNvPr>
          <p:cNvSpPr/>
          <p:nvPr/>
        </p:nvSpPr>
        <p:spPr bwMode="auto">
          <a:xfrm>
            <a:off x="6898891" y="2267211"/>
            <a:ext cx="520692" cy="4229031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74430" tIns="138248" rIns="274430" bIns="138248" numCol="1" rtlCol="0" anchor="t" anchorCtr="0" compatLnSpc="1">
            <a:prstTxWarp prst="textNoShape">
              <a:avLst/>
            </a:prstTxWarp>
          </a:bodyPr>
          <a:lstStyle/>
          <a:p>
            <a:pPr marL="1027113" marR="0" indent="-1027113" algn="l" defTabSz="628808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9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8177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EAFDD-5A5A-AB4F-9266-928FA13A6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Discharge Disposition by Cohort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CDBBC1F-6013-8540-B52D-DF43D1208D4D}"/>
              </a:ext>
            </a:extLst>
          </p:cNvPr>
          <p:cNvSpPr/>
          <p:nvPr/>
        </p:nvSpPr>
        <p:spPr bwMode="auto">
          <a:xfrm>
            <a:off x="4880113" y="2564296"/>
            <a:ext cx="914400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74430" tIns="138248" rIns="274430" bIns="138248" numCol="1" rtlCol="0" anchor="t" anchorCtr="0" compatLnSpc="1">
            <a:prstTxWarp prst="textNoShape">
              <a:avLst/>
            </a:prstTxWarp>
          </a:bodyPr>
          <a:lstStyle/>
          <a:p>
            <a:pPr marL="1027113" marR="0" indent="-1027113" algn="l" defTabSz="628808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9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675C030-68CA-DB40-9BFB-ED8EB473BD34}"/>
              </a:ext>
            </a:extLst>
          </p:cNvPr>
          <p:cNvSpPr/>
          <p:nvPr/>
        </p:nvSpPr>
        <p:spPr bwMode="auto">
          <a:xfrm>
            <a:off x="4880113" y="2484783"/>
            <a:ext cx="914400" cy="50689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74430" tIns="138248" rIns="274430" bIns="138248" numCol="1" rtlCol="0" anchor="t" anchorCtr="0" compatLnSpc="1">
            <a:prstTxWarp prst="textNoShape">
              <a:avLst/>
            </a:prstTxWarp>
          </a:bodyPr>
          <a:lstStyle/>
          <a:p>
            <a:pPr marL="1027113" marR="0" indent="-1027113" algn="l" defTabSz="628808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9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5507C214-4286-F14A-B56C-CA4B9618E4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1755" y="1179871"/>
            <a:ext cx="7003846" cy="552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549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B322A-124F-F44F-BC4A-03E4B140D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44D317-7AEA-514E-8CB5-B9625A1FA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75" y="1729410"/>
            <a:ext cx="10972649" cy="45258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Slowly Improving TQIP state report</a:t>
            </a:r>
          </a:p>
          <a:p>
            <a:pPr marL="0" indent="0">
              <a:buNone/>
            </a:pPr>
            <a:endParaRPr lang="en-US" sz="2800" dirty="0"/>
          </a:p>
          <a:p>
            <a:pPr lvl="1"/>
            <a:r>
              <a:rPr lang="en-US" dirty="0"/>
              <a:t>No large red flags or significant concerns</a:t>
            </a:r>
          </a:p>
          <a:p>
            <a:pPr lvl="1"/>
            <a:r>
              <a:rPr lang="en-US" dirty="0"/>
              <a:t>AKI is a persistent problem</a:t>
            </a:r>
          </a:p>
          <a:p>
            <a:pPr lvl="1"/>
            <a:r>
              <a:rPr lang="en-US" dirty="0"/>
              <a:t>We underutilize Acute Rehab and LTAC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 projects that we are developing address some of the things we are seeing in our reports but the reports themselves seem confining…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465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F810D-2EBB-6D41-B3F6-0C89135A3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Spring 2021 TQIP Collaborative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AC2F8-5475-644A-A58A-F42F9DA95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77" y="1739348"/>
            <a:ext cx="10972649" cy="3667539"/>
          </a:xfrm>
        </p:spPr>
        <p:txBody>
          <a:bodyPr/>
          <a:lstStyle/>
          <a:p>
            <a:r>
              <a:rPr lang="en-US" dirty="0"/>
              <a:t> Report based on data from October 2019 through September 2020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Total NTDB Inclusion Patients: 26,702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Total TQIP Inclusion Records: 12,969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Percent TQIP Records: 48.5%</a:t>
            </a:r>
          </a:p>
        </p:txBody>
      </p:sp>
    </p:spTree>
    <p:extLst>
      <p:ext uri="{BB962C8B-B14F-4D97-AF65-F5344CB8AC3E}">
        <p14:creationId xmlns:p14="http://schemas.microsoft.com/office/powerpoint/2010/main" val="722995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GPlot33.png" title="The SGPlot Procedure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938129" y="1162878"/>
            <a:ext cx="8429189" cy="5466522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5FB87A1-2D6D-324F-B2AC-5E30F23C8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Adjusted Mortality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66B51-8A06-7B47-808F-72BAC70FD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Adjusted Mortality Over Time</a:t>
            </a:r>
          </a:p>
        </p:txBody>
      </p:sp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D11A26C5-BBBD-BD4F-B100-E343A6964F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498" y="2031999"/>
            <a:ext cx="11393004" cy="4080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755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DFA6858-6CC4-BC4F-ADF2-994D31F28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792DA3-80DF-1646-8D13-2D8B9CD58E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400" dirty="0"/>
              <a:t>Compared to 5 years ago……….</a:t>
            </a:r>
          </a:p>
        </p:txBody>
      </p:sp>
    </p:spTree>
    <p:extLst>
      <p:ext uri="{BB962C8B-B14F-4D97-AF65-F5344CB8AC3E}">
        <p14:creationId xmlns:p14="http://schemas.microsoft.com/office/powerpoint/2010/main" val="3589782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hart, box and whisker chart&#10;&#10;Description automatically generated">
            <a:extLst>
              <a:ext uri="{FF2B5EF4-FFF2-40B4-BE49-F238E27FC236}">
                <a16:creationId xmlns:a16="http://schemas.microsoft.com/office/drawing/2014/main" id="{7A35BD3F-4993-964F-BB57-56D4D44704B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l="1894" t="12113" r="4576" b="2690"/>
          <a:stretch/>
        </p:blipFill>
        <p:spPr>
          <a:xfrm>
            <a:off x="338202" y="1234389"/>
            <a:ext cx="11649205" cy="5471211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F2E2731-FCE1-4834-BFBA-2CAEF68E08EE}"/>
              </a:ext>
            </a:extLst>
          </p:cNvPr>
          <p:cNvSpPr txBox="1">
            <a:spLocks/>
          </p:cNvSpPr>
          <p:nvPr/>
        </p:nvSpPr>
        <p:spPr>
          <a:xfrm>
            <a:off x="203200" y="152400"/>
            <a:ext cx="9042400" cy="9144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99990" algn="ctr" rtl="0" eaLnBrk="1" fontAlgn="base" hangingPunct="1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199979" algn="ctr" rtl="0" eaLnBrk="1" fontAlgn="base" hangingPunct="1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299969" algn="ctr" rtl="0" eaLnBrk="1" fontAlgn="base" hangingPunct="1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99959" algn="ctr" rtl="0" eaLnBrk="1" fontAlgn="base" hangingPunct="1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/>
            <a:r>
              <a:rPr lang="en-US" kern="0"/>
              <a:t>Risk Adjusted Mortality Over Time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701958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GPlot37.png" title="The SGPlot Procedure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752600" y="1162878"/>
            <a:ext cx="8686800" cy="55427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375ABA-BC7A-1448-A305-031ED8C8B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Adjusted Major Hospital Events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CF5B1-A148-5641-B9DC-10524D72B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Adjusted Hospital Events Over Time</a:t>
            </a:r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81F9BB1D-BBA6-B941-911C-482C32E7A4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1912730"/>
            <a:ext cx="11303000" cy="394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768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GPlot41.png" title="The SGPlot Procedure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752600" y="1162878"/>
            <a:ext cx="8686800" cy="55360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393174-869D-FF42-9D00-6C2082C00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Risk Adjusted Major Hospital Events Including Death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QIP_PP_Master">
  <a:themeElements>
    <a:clrScheme name="GRIT">
      <a:dk1>
        <a:srgbClr val="343731"/>
      </a:dk1>
      <a:lt1>
        <a:srgbClr val="FFFFFF"/>
      </a:lt1>
      <a:dk2>
        <a:srgbClr val="000000"/>
      </a:dk2>
      <a:lt2>
        <a:srgbClr val="808080"/>
      </a:lt2>
      <a:accent1>
        <a:srgbClr val="E6A052"/>
      </a:accent1>
      <a:accent2>
        <a:srgbClr val="0B333C"/>
      </a:accent2>
      <a:accent3>
        <a:srgbClr val="4D0B51"/>
      </a:accent3>
      <a:accent4>
        <a:srgbClr val="E6A052"/>
      </a:accent4>
      <a:accent5>
        <a:srgbClr val="535E7A"/>
      </a:accent5>
      <a:accent6>
        <a:srgbClr val="FFFFFF"/>
      </a:accent6>
      <a:hlink>
        <a:srgbClr val="3E8B94"/>
      </a:hlink>
      <a:folHlink>
        <a:srgbClr val="9EA700"/>
      </a:folHlink>
    </a:clrScheme>
    <a:fontScheme name="medical poster with graphics_post design_0826051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274430" tIns="138248" rIns="274430" bIns="138248" numCol="1" anchor="t" anchorCtr="0" compatLnSpc="1">
        <a:prstTxWarp prst="textNoShape">
          <a:avLst/>
        </a:prstTxWarp>
      </a:bodyPr>
      <a:lstStyle>
        <a:defPPr marL="1027113" marR="0" indent="-1027113" algn="l" defTabSz="6288088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99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274430" tIns="138248" rIns="274430" bIns="138248" numCol="1" anchor="t" anchorCtr="0" compatLnSpc="1">
        <a:prstTxWarp prst="textNoShape">
          <a:avLst/>
        </a:prstTxWarp>
      </a:bodyPr>
      <a:lstStyle>
        <a:defPPr marL="1027113" marR="0" indent="-1027113" algn="l" defTabSz="6288088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99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medical poster with graphics_post design_082605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ical poster with graphics_post design_082605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ical poster with graphics_post design_082605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ical poster with graphics_post design_082605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ical poster with graphics_post design_082605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ical poster with graphics_post design_082605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ical poster with graphics_post design_082605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ical poster with graphics_post design_082605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ical poster with graphics_post design_082605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ical poster with graphics_post design_082605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ical poster with graphics_post design_082605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ical poster with graphics_post design_082605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GQIP_PP_Master" id="{70E8D433-FC68-5E4F-ADEB-203C2B513E52}" vid="{42189CBC-767D-3F4A-8373-2ADCC5CDC434}"/>
    </a:ext>
  </a:extLst>
</a:theme>
</file>

<file path=ppt/theme/theme2.xml><?xml version="1.0" encoding="utf-8"?>
<a:theme xmlns:a="http://schemas.openxmlformats.org/drawingml/2006/main" name="1_GQIP_PP_Master">
  <a:themeElements>
    <a:clrScheme name="GRIT">
      <a:dk1>
        <a:srgbClr val="343731"/>
      </a:dk1>
      <a:lt1>
        <a:srgbClr val="FFFFFF"/>
      </a:lt1>
      <a:dk2>
        <a:srgbClr val="000000"/>
      </a:dk2>
      <a:lt2>
        <a:srgbClr val="808080"/>
      </a:lt2>
      <a:accent1>
        <a:srgbClr val="E6A052"/>
      </a:accent1>
      <a:accent2>
        <a:srgbClr val="0B333C"/>
      </a:accent2>
      <a:accent3>
        <a:srgbClr val="4D0B51"/>
      </a:accent3>
      <a:accent4>
        <a:srgbClr val="E6A052"/>
      </a:accent4>
      <a:accent5>
        <a:srgbClr val="535E7A"/>
      </a:accent5>
      <a:accent6>
        <a:srgbClr val="FFFFFF"/>
      </a:accent6>
      <a:hlink>
        <a:srgbClr val="3E8B94"/>
      </a:hlink>
      <a:folHlink>
        <a:srgbClr val="9EA700"/>
      </a:folHlink>
    </a:clrScheme>
    <a:fontScheme name="medical poster with graphics_post design_0826051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274430" tIns="138248" rIns="274430" bIns="138248" numCol="1" anchor="t" anchorCtr="0" compatLnSpc="1">
        <a:prstTxWarp prst="textNoShape">
          <a:avLst/>
        </a:prstTxWarp>
      </a:bodyPr>
      <a:lstStyle>
        <a:defPPr marL="1027113" marR="0" indent="-1027113" algn="l" defTabSz="6288088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99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274430" tIns="138248" rIns="274430" bIns="138248" numCol="1" anchor="t" anchorCtr="0" compatLnSpc="1">
        <a:prstTxWarp prst="textNoShape">
          <a:avLst/>
        </a:prstTxWarp>
      </a:bodyPr>
      <a:lstStyle>
        <a:defPPr marL="1027113" marR="0" indent="-1027113" algn="l" defTabSz="6288088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99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medical poster with graphics_post design_082605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ical poster with graphics_post design_082605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ical poster with graphics_post design_082605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ical poster with graphics_post design_082605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ical poster with graphics_post design_082605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ical poster with graphics_post design_082605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ical poster with graphics_post design_082605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ical poster with graphics_post design_082605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ical poster with graphics_post design_082605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ical poster with graphics_post design_082605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ical poster with graphics_post design_082605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ical poster with graphics_post design_082605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GQIP_PP_Master" id="{70E8D433-FC68-5E4F-ADEB-203C2B513E52}" vid="{42189CBC-767D-3F4A-8373-2ADCC5CDC43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GQIP_PP_Master</Template>
  <TotalTime>10101</TotalTime>
  <Words>318</Words>
  <Application>Microsoft Macintosh PowerPoint</Application>
  <PresentationFormat>Widescreen</PresentationFormat>
  <Paragraphs>54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GQIP_PP_Master</vt:lpstr>
      <vt:lpstr>1_GQIP_PP_Master</vt:lpstr>
      <vt:lpstr>Spring 2021 TQIP Collaborative Report</vt:lpstr>
      <vt:lpstr>Spring 2021 TQIP Collaborative Report</vt:lpstr>
      <vt:lpstr>Risk Adjusted Mortality </vt:lpstr>
      <vt:lpstr>Risk Adjusted Mortality Over Time</vt:lpstr>
      <vt:lpstr>PowerPoint Presentation</vt:lpstr>
      <vt:lpstr>PowerPoint Presentation</vt:lpstr>
      <vt:lpstr>Risk Adjusted Major Hospital Events</vt:lpstr>
      <vt:lpstr>Risk Adjusted Hospital Events Over Time</vt:lpstr>
      <vt:lpstr>Risk Adjusted Major Hospital Events Including Death</vt:lpstr>
      <vt:lpstr>Risk Adjusted Major Events Including Death Over Time </vt:lpstr>
      <vt:lpstr>Risk Adjusted Specific Hospital Events</vt:lpstr>
      <vt:lpstr>Risk Adjusted Specific Events Over Time</vt:lpstr>
      <vt:lpstr>Patient Characteristics &amp; Processes of Care</vt:lpstr>
      <vt:lpstr>Discharge Disposition by Cohort</vt:lpstr>
      <vt:lpstr>Discharge Disposition by Cohort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GGQIPGQIP Meeting Template</dc:title>
  <dc:creator>Gina Solomon</dc:creator>
  <cp:lastModifiedBy>Gina Solomon</cp:lastModifiedBy>
  <cp:revision>21</cp:revision>
  <dcterms:created xsi:type="dcterms:W3CDTF">2021-02-22T22:05:57Z</dcterms:created>
  <dcterms:modified xsi:type="dcterms:W3CDTF">2021-08-10T19:43:25Z</dcterms:modified>
</cp:coreProperties>
</file>